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7"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游ゴシック" panose="020B0400000000000000" pitchFamily="50" charset="-128"/>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1" autoAdjust="0"/>
    <p:restoredTop sz="96919" autoAdjust="0"/>
  </p:normalViewPr>
  <p:slideViewPr>
    <p:cSldViewPr snapToGrid="0">
      <p:cViewPr varScale="1">
        <p:scale>
          <a:sx n="40" d="100"/>
          <a:sy n="40" d="100"/>
        </p:scale>
        <p:origin x="768" y="7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viewProps" Target="view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microsoft.com/office/2016/11/relationships/changesInfo" Target="changesInfos/changesInfo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こうき すえひろ" userId="b0e17d1764f68991" providerId="LiveId" clId="{C9CA4031-6D38-4B50-AF25-3082CFF40D5D}"/>
    <pc:docChg chg="undo custSel modSld">
      <pc:chgData name="こうき すえひろ" userId="b0e17d1764f68991" providerId="LiveId" clId="{C9CA4031-6D38-4B50-AF25-3082CFF40D5D}" dt="2025-07-10T14:22:59.109" v="20" actId="113"/>
      <pc:docMkLst>
        <pc:docMk/>
      </pc:docMkLst>
      <pc:sldChg chg="modSp mod">
        <pc:chgData name="こうき すえひろ" userId="b0e17d1764f68991" providerId="LiveId" clId="{C9CA4031-6D38-4B50-AF25-3082CFF40D5D}" dt="2025-07-10T14:22:59.109" v="20" actId="113"/>
        <pc:sldMkLst>
          <pc:docMk/>
          <pc:sldMk cId="2386083806" sldId="277"/>
        </pc:sldMkLst>
        <pc:spChg chg="mod">
          <ac:chgData name="こうき すえひろ" userId="b0e17d1764f68991" providerId="LiveId" clId="{C9CA4031-6D38-4B50-AF25-3082CFF40D5D}" dt="2025-07-10T14:16:55.570" v="7" actId="14100"/>
          <ac:spMkLst>
            <pc:docMk/>
            <pc:sldMk cId="2386083806" sldId="277"/>
            <ac:spMk id="85" creationId="{89657C20-53EC-67C0-6A6D-2C30EA164618}"/>
          </ac:spMkLst>
        </pc:spChg>
        <pc:spChg chg="mod">
          <ac:chgData name="こうき すえひろ" userId="b0e17d1764f68991" providerId="LiveId" clId="{C9CA4031-6D38-4B50-AF25-3082CFF40D5D}" dt="2025-07-10T14:17:09.521" v="10" actId="404"/>
          <ac:spMkLst>
            <pc:docMk/>
            <pc:sldMk cId="2386083806" sldId="277"/>
            <ac:spMk id="241" creationId="{6870B460-206A-7C9C-4D9B-AEF087E914D3}"/>
          </ac:spMkLst>
        </pc:spChg>
        <pc:spChg chg="mod">
          <ac:chgData name="こうき すえひろ" userId="b0e17d1764f68991" providerId="LiveId" clId="{C9CA4031-6D38-4B50-AF25-3082CFF40D5D}" dt="2025-07-10T14:21:00.600" v="16" actId="113"/>
          <ac:spMkLst>
            <pc:docMk/>
            <pc:sldMk cId="2386083806" sldId="277"/>
            <ac:spMk id="2055" creationId="{4B10050B-7623-AE5F-B4B7-2C60909EB1E1}"/>
          </ac:spMkLst>
        </pc:spChg>
        <pc:spChg chg="mod">
          <ac:chgData name="こうき すえひろ" userId="b0e17d1764f68991" providerId="LiveId" clId="{C9CA4031-6D38-4B50-AF25-3082CFF40D5D}" dt="2025-07-10T14:21:53.316" v="18" actId="113"/>
          <ac:spMkLst>
            <pc:docMk/>
            <pc:sldMk cId="2386083806" sldId="277"/>
            <ac:spMk id="2255" creationId="{86EC443F-B424-96E6-2B4C-0518E3AE7C63}"/>
          </ac:spMkLst>
        </pc:spChg>
        <pc:spChg chg="mod">
          <ac:chgData name="こうき すえひろ" userId="b0e17d1764f68991" providerId="LiveId" clId="{C9CA4031-6D38-4B50-AF25-3082CFF40D5D}" dt="2025-07-10T14:22:59.109" v="20" actId="113"/>
          <ac:spMkLst>
            <pc:docMk/>
            <pc:sldMk cId="2386083806" sldId="277"/>
            <ac:spMk id="2291" creationId="{1C7BF402-3F7F-72E0-4796-FE459A0CA7D4}"/>
          </ac:spMkLst>
        </pc:spChg>
        <pc:picChg chg="mod">
          <ac:chgData name="こうき すえひろ" userId="b0e17d1764f68991" providerId="LiveId" clId="{C9CA4031-6D38-4B50-AF25-3082CFF40D5D}" dt="2025-07-10T14:19:11.630" v="13" actId="1076"/>
          <ac:picMkLst>
            <pc:docMk/>
            <pc:sldMk cId="2386083806" sldId="277"/>
            <ac:picMk id="286" creationId="{86D29B3A-968F-2756-A5A1-1CE98FB2E45A}"/>
          </ac:picMkLst>
        </pc:picChg>
      </pc:sldChg>
    </pc:docChg>
  </pc:docChgLst>
  <pc:docChgLst>
    <pc:chgData name="Maiki kimura" userId="6d634511f2bb92e3" providerId="LiveId" clId="{9E05070F-AC42-404A-953C-DEAE9E4413B7}"/>
    <pc:docChg chg="undo redo custSel addSld delSld modSld sldOrd">
      <pc:chgData name="Maiki kimura" userId="6d634511f2bb92e3" providerId="LiveId" clId="{9E05070F-AC42-404A-953C-DEAE9E4413B7}" dt="2025-07-11T14:40:59.314" v="1920" actId="1076"/>
      <pc:docMkLst>
        <pc:docMk/>
      </pc:docMkLst>
      <pc:sldChg chg="addSp delSp modSp mod">
        <pc:chgData name="Maiki kimura" userId="6d634511f2bb92e3" providerId="LiveId" clId="{9E05070F-AC42-404A-953C-DEAE9E4413B7}" dt="2025-07-06T07:18:40.206" v="266"/>
        <pc:sldMkLst>
          <pc:docMk/>
          <pc:sldMk cId="392888827" sldId="276"/>
        </pc:sldMkLst>
      </pc:sldChg>
      <pc:sldChg chg="addSp delSp modSp mod ord">
        <pc:chgData name="Maiki kimura" userId="6d634511f2bb92e3" providerId="LiveId" clId="{9E05070F-AC42-404A-953C-DEAE9E4413B7}" dt="2025-07-11T14:40:59.314" v="1920" actId="1076"/>
        <pc:sldMkLst>
          <pc:docMk/>
          <pc:sldMk cId="2386083806" sldId="277"/>
        </pc:sldMkLst>
        <pc:spChg chg="add mod">
          <ac:chgData name="Maiki kimura" userId="6d634511f2bb92e3" providerId="LiveId" clId="{9E05070F-AC42-404A-953C-DEAE9E4413B7}" dt="2025-07-11T14:22:05.522" v="1030"/>
          <ac:spMkLst>
            <pc:docMk/>
            <pc:sldMk cId="2386083806" sldId="277"/>
            <ac:spMk id="3" creationId="{4D096908-744E-3E20-8901-B4A374276017}"/>
          </ac:spMkLst>
        </pc:spChg>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mod">
          <ac:chgData name="Maiki kimura" userId="6d634511f2bb92e3" providerId="LiveId" clId="{9E05070F-AC42-404A-953C-DEAE9E4413B7}" dt="2025-07-11T14:40:55.634" v="1919" actId="1076"/>
          <ac:spMkLst>
            <pc:docMk/>
            <pc:sldMk cId="2386083806" sldId="277"/>
            <ac:spMk id="5" creationId="{9CBCCD30-4125-DE75-9DA7-8701FEEBE4DE}"/>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del mod">
          <ac:chgData name="Maiki kimura" userId="6d634511f2bb92e3" providerId="LiveId" clId="{9E05070F-AC42-404A-953C-DEAE9E4413B7}" dt="2025-07-11T14:31:42.843" v="1601" actId="21"/>
          <ac:spMkLst>
            <pc:docMk/>
            <pc:sldMk cId="2386083806" sldId="277"/>
            <ac:spMk id="58" creationId="{9CBCCD30-4125-DE75-9DA7-8701FEEBE4DE}"/>
          </ac:spMkLst>
        </pc:spChg>
        <pc:spChg chg="add del mod">
          <ac:chgData name="Maiki kimura" userId="6d634511f2bb92e3" providerId="LiveId" clId="{9E05070F-AC42-404A-953C-DEAE9E4413B7}" dt="2025-07-11T14:36:39.471" v="1828" actId="478"/>
          <ac:spMkLst>
            <pc:docMk/>
            <pc:sldMk cId="2386083806" sldId="277"/>
            <ac:spMk id="60" creationId="{01347BA9-4987-F31A-0ED4-29BFB978DB4A}"/>
          </ac:spMkLst>
        </pc:spChg>
        <pc:spChg chg="mod">
          <ac:chgData name="Maiki kimura" userId="6d634511f2bb92e3" providerId="LiveId" clId="{9E05070F-AC42-404A-953C-DEAE9E4413B7}" dt="2025-07-11T14:38:32.627" v="1889" actId="1036"/>
          <ac:spMkLst>
            <pc:docMk/>
            <pc:sldMk cId="2386083806" sldId="277"/>
            <ac:spMk id="80" creationId="{0DA43B60-B1D8-95B9-FD71-9B77440B174C}"/>
          </ac:spMkLst>
        </pc:spChg>
        <pc:spChg chg="mod">
          <ac:chgData name="Maiki kimura" userId="6d634511f2bb92e3" providerId="LiveId" clId="{9E05070F-AC42-404A-953C-DEAE9E4413B7}" dt="2025-07-11T14:39:56.958" v="1912" actId="1035"/>
          <ac:spMkLst>
            <pc:docMk/>
            <pc:sldMk cId="2386083806" sldId="277"/>
            <ac:spMk id="82" creationId="{50E16F7A-8EC5-58ED-9E12-0C96BC45AC0D}"/>
          </ac:spMkLst>
        </pc:spChg>
        <pc:spChg chg="mod">
          <ac:chgData name="Maiki kimura" userId="6d634511f2bb92e3" providerId="LiveId" clId="{9E05070F-AC42-404A-953C-DEAE9E4413B7}" dt="2025-07-11T14:39:34.467" v="1906" actId="1076"/>
          <ac:spMkLst>
            <pc:docMk/>
            <pc:sldMk cId="2386083806" sldId="277"/>
            <ac:spMk id="85" creationId="{89657C20-53EC-67C0-6A6D-2C30EA164618}"/>
          </ac:spMkLst>
        </pc:spChg>
        <pc:spChg chg="mod">
          <ac:chgData name="Maiki kimura" userId="6d634511f2bb92e3" providerId="LiveId" clId="{9E05070F-AC42-404A-953C-DEAE9E4413B7}" dt="2025-07-11T14:31:11.159" v="1549" actId="1036"/>
          <ac:spMkLst>
            <pc:docMk/>
            <pc:sldMk cId="2386083806" sldId="277"/>
            <ac:spMk id="94" creationId="{B634427D-2E1E-C6BF-2FA6-11E76786C52B}"/>
          </ac:spMkLst>
        </pc:spChg>
        <pc:spChg chg="mod">
          <ac:chgData name="Maiki kimura" userId="6d634511f2bb92e3" providerId="LiveId" clId="{9E05070F-AC42-404A-953C-DEAE9E4413B7}" dt="2025-07-11T14:29:32.082" v="1404" actId="1036"/>
          <ac:spMkLst>
            <pc:docMk/>
            <pc:sldMk cId="2386083806" sldId="277"/>
            <ac:spMk id="96" creationId="{C1894D2C-6DB4-8534-CB5F-99CD5B1190C7}"/>
          </ac:spMkLst>
        </pc:spChg>
        <pc:spChg chg="mod">
          <ac:chgData name="Maiki kimura" userId="6d634511f2bb92e3" providerId="LiveId" clId="{9E05070F-AC42-404A-953C-DEAE9E4413B7}" dt="2025-07-11T14:38:54.218" v="1901" actId="1076"/>
          <ac:spMkLst>
            <pc:docMk/>
            <pc:sldMk cId="2386083806" sldId="277"/>
            <ac:spMk id="105" creationId="{26C953A4-669D-518A-A2B8-84BC2702BCEC}"/>
          </ac:spMkLst>
        </pc:spChg>
        <pc:spChg chg="mod">
          <ac:chgData name="Maiki kimura" userId="6d634511f2bb92e3" providerId="LiveId" clId="{9E05070F-AC42-404A-953C-DEAE9E4413B7}" dt="2025-07-11T14:38:43.688" v="1900" actId="1036"/>
          <ac:spMkLst>
            <pc:docMk/>
            <pc:sldMk cId="2386083806" sldId="277"/>
            <ac:spMk id="106" creationId="{0B380E19-EAAF-C72A-2A6A-CF3AFC7C13E6}"/>
          </ac:spMkLst>
        </pc:spChg>
        <pc:spChg chg="mod">
          <ac:chgData name="Maiki kimura" userId="6d634511f2bb92e3" providerId="LiveId" clId="{9E05070F-AC42-404A-953C-DEAE9E4413B7}" dt="2025-07-11T14:38:32.627" v="1889" actId="1036"/>
          <ac:spMkLst>
            <pc:docMk/>
            <pc:sldMk cId="2386083806" sldId="277"/>
            <ac:spMk id="107" creationId="{B5052E62-1BEB-E1BD-01CB-0FCE26F1E4C6}"/>
          </ac:spMkLst>
        </pc:spChg>
        <pc:spChg chg="mod">
          <ac:chgData name="Maiki kimura" userId="6d634511f2bb92e3" providerId="LiveId" clId="{9E05070F-AC42-404A-953C-DEAE9E4413B7}" dt="2025-07-11T14:38:32.627" v="1889" actId="1036"/>
          <ac:spMkLst>
            <pc:docMk/>
            <pc:sldMk cId="2386083806" sldId="277"/>
            <ac:spMk id="109" creationId="{A91FE51F-1EFE-DE65-696A-469471842636}"/>
          </ac:spMkLst>
        </pc:spChg>
        <pc:spChg chg="add del mod">
          <ac:chgData name="Maiki kimura" userId="6d634511f2bb92e3" providerId="LiveId" clId="{9E05070F-AC42-404A-953C-DEAE9E4413B7}" dt="2025-07-11T14:26:38.900" v="1234" actId="478"/>
          <ac:spMkLst>
            <pc:docMk/>
            <pc:sldMk cId="2386083806" sldId="277"/>
            <ac:spMk id="129" creationId="{2D7CFBF0-8FD0-0D2B-2297-42103C0E1AB6}"/>
          </ac:spMkLst>
        </pc:spChg>
        <pc:spChg chg="mod">
          <ac:chgData name="Maiki kimura" userId="6d634511f2bb92e3" providerId="LiveId" clId="{9E05070F-AC42-404A-953C-DEAE9E4413B7}" dt="2025-07-11T14:39:00.843" v="1903" actId="1076"/>
          <ac:spMkLst>
            <pc:docMk/>
            <pc:sldMk cId="2386083806" sldId="277"/>
            <ac:spMk id="137" creationId="{A2F555C0-F883-3AD9-1CC3-51FA73BFF24D}"/>
          </ac:spMkLst>
        </pc:spChg>
        <pc:spChg chg="mod">
          <ac:chgData name="Maiki kimura" userId="6d634511f2bb92e3" providerId="LiveId" clId="{9E05070F-AC42-404A-953C-DEAE9E4413B7}" dt="2025-07-11T14:38:32.627" v="1889" actId="1036"/>
          <ac:spMkLst>
            <pc:docMk/>
            <pc:sldMk cId="2386083806" sldId="277"/>
            <ac:spMk id="153" creationId="{05EFE15D-9327-CA51-F819-872E6F81001B}"/>
          </ac:spMkLst>
        </pc:spChg>
        <pc:spChg chg="mod">
          <ac:chgData name="Maiki kimura" userId="6d634511f2bb92e3" providerId="LiveId" clId="{9E05070F-AC42-404A-953C-DEAE9E4413B7}" dt="2025-07-11T14:29:32.082" v="1404" actId="1036"/>
          <ac:spMkLst>
            <pc:docMk/>
            <pc:sldMk cId="2386083806" sldId="277"/>
            <ac:spMk id="157" creationId="{868BA86E-12B2-1AD2-DF1D-267495AC63E7}"/>
          </ac:spMkLst>
        </pc:spChg>
        <pc:spChg chg="mod">
          <ac:chgData name="Maiki kimura" userId="6d634511f2bb92e3" providerId="LiveId" clId="{9E05070F-AC42-404A-953C-DEAE9E4413B7}" dt="2025-07-11T14:29:32.082" v="1404" actId="1036"/>
          <ac:spMkLst>
            <pc:docMk/>
            <pc:sldMk cId="2386083806" sldId="277"/>
            <ac:spMk id="158" creationId="{7598FDDE-6321-DB7E-E2A6-1D6924683CF7}"/>
          </ac:spMkLst>
        </pc:spChg>
        <pc:spChg chg="mod">
          <ac:chgData name="Maiki kimura" userId="6d634511f2bb92e3" providerId="LiveId" clId="{9E05070F-AC42-404A-953C-DEAE9E4413B7}" dt="2025-07-11T14:38:32.627" v="1889" actId="1036"/>
          <ac:spMkLst>
            <pc:docMk/>
            <pc:sldMk cId="2386083806" sldId="277"/>
            <ac:spMk id="171" creationId="{21DE806B-9ADE-9A68-8D58-A9BC7DE0944F}"/>
          </ac:spMkLst>
        </pc:spChg>
        <pc:spChg chg="mod">
          <ac:chgData name="Maiki kimura" userId="6d634511f2bb92e3" providerId="LiveId" clId="{9E05070F-AC42-404A-953C-DEAE9E4413B7}" dt="2025-07-11T14:26:06.156" v="1220" actId="1076"/>
          <ac:spMkLst>
            <pc:docMk/>
            <pc:sldMk cId="2386083806" sldId="277"/>
            <ac:spMk id="231" creationId="{6AB06391-1C33-95EF-BBD7-A3A2C77F0632}"/>
          </ac:spMkLst>
        </pc:spChg>
        <pc:spChg chg="mod">
          <ac:chgData name="Maiki kimura" userId="6d634511f2bb92e3" providerId="LiveId" clId="{9E05070F-AC42-404A-953C-DEAE9E4413B7}" dt="2025-07-11T14:26:06.156" v="1220" actId="1076"/>
          <ac:spMkLst>
            <pc:docMk/>
            <pc:sldMk cId="2386083806" sldId="277"/>
            <ac:spMk id="1027" creationId="{92EDDC8C-9DF8-8C04-A320-0639437C50A4}"/>
          </ac:spMkLst>
        </pc:spChg>
        <pc:spChg chg="mod">
          <ac:chgData name="Maiki kimura" userId="6d634511f2bb92e3" providerId="LiveId" clId="{9E05070F-AC42-404A-953C-DEAE9E4413B7}" dt="2025-07-11T14:26:06.156" v="1220" actId="1076"/>
          <ac:spMkLst>
            <pc:docMk/>
            <pc:sldMk cId="2386083806" sldId="277"/>
            <ac:spMk id="1031" creationId="{2F4FE14A-61CD-4167-4874-9D0F0E90F8E5}"/>
          </ac:spMkLst>
        </pc:spChg>
        <pc:spChg chg="mod">
          <ac:chgData name="Maiki kimura" userId="6d634511f2bb92e3" providerId="LiveId" clId="{9E05070F-AC42-404A-953C-DEAE9E4413B7}" dt="2025-07-11T14:38:32.627" v="1889" actId="1036"/>
          <ac:spMkLst>
            <pc:docMk/>
            <pc:sldMk cId="2386083806" sldId="277"/>
            <ac:spMk id="1064" creationId="{AF8C2249-61F4-27D7-4325-8A12B183B653}"/>
          </ac:spMkLst>
        </pc:spChg>
        <pc:spChg chg="mod">
          <ac:chgData name="Maiki kimura" userId="6d634511f2bb92e3" providerId="LiveId" clId="{9E05070F-AC42-404A-953C-DEAE9E4413B7}" dt="2025-07-11T14:31:27.534" v="1570" actId="1035"/>
          <ac:spMkLst>
            <pc:docMk/>
            <pc:sldMk cId="2386083806" sldId="277"/>
            <ac:spMk id="1065" creationId="{6029F8F0-4655-B995-5786-1EEC7C54EDBF}"/>
          </ac:spMkLst>
        </pc:spChg>
        <pc:spChg chg="mod">
          <ac:chgData name="Maiki kimura" userId="6d634511f2bb92e3" providerId="LiveId" clId="{9E05070F-AC42-404A-953C-DEAE9E4413B7}" dt="2025-07-11T14:35:39.879" v="1748" actId="1035"/>
          <ac:spMkLst>
            <pc:docMk/>
            <pc:sldMk cId="2386083806" sldId="277"/>
            <ac:spMk id="1067" creationId="{6FAFE5E0-9719-FE9E-AD63-64C0CC204058}"/>
          </ac:spMkLst>
        </pc:spChg>
        <pc:spChg chg="mod">
          <ac:chgData name="Maiki kimura" userId="6d634511f2bb92e3" providerId="LiveId" clId="{9E05070F-AC42-404A-953C-DEAE9E4413B7}" dt="2025-07-11T14:29:32.082" v="1404" actId="1036"/>
          <ac:spMkLst>
            <pc:docMk/>
            <pc:sldMk cId="2386083806" sldId="277"/>
            <ac:spMk id="1070" creationId="{CD792952-F626-FBB5-1793-13F36E898239}"/>
          </ac:spMkLst>
        </pc:spChg>
        <pc:spChg chg="mod">
          <ac:chgData name="Maiki kimura" userId="6d634511f2bb92e3" providerId="LiveId" clId="{9E05070F-AC42-404A-953C-DEAE9E4413B7}" dt="2025-07-11T14:29:32.082" v="1404" actId="1036"/>
          <ac:spMkLst>
            <pc:docMk/>
            <pc:sldMk cId="2386083806" sldId="277"/>
            <ac:spMk id="1071" creationId="{06C7AD00-DB2D-EFA2-904B-FB2766962F29}"/>
          </ac:spMkLst>
        </pc:spChg>
        <pc:spChg chg="mod">
          <ac:chgData name="Maiki kimura" userId="6d634511f2bb92e3" providerId="LiveId" clId="{9E05070F-AC42-404A-953C-DEAE9E4413B7}" dt="2025-07-11T14:26:06.156" v="1220" actId="1076"/>
          <ac:spMkLst>
            <pc:docMk/>
            <pc:sldMk cId="2386083806" sldId="277"/>
            <ac:spMk id="2090" creationId="{7A7CBA4F-009E-597F-FBA3-58AEC6A341C9}"/>
          </ac:spMkLst>
        </pc:spChg>
        <pc:spChg chg="add del mod">
          <ac:chgData name="Maiki kimura" userId="6d634511f2bb92e3" providerId="LiveId" clId="{9E05070F-AC42-404A-953C-DEAE9E4413B7}" dt="2025-07-11T14:36:39.471" v="1828" actId="478"/>
          <ac:spMkLst>
            <pc:docMk/>
            <pc:sldMk cId="2386083806" sldId="277"/>
            <ac:spMk id="2250" creationId="{3CDCB3BA-1309-035E-F22F-4D80FAAF66B7}"/>
          </ac:spMkLst>
        </pc:spChg>
        <pc:spChg chg="mod">
          <ac:chgData name="Maiki kimura" userId="6d634511f2bb92e3" providerId="LiveId" clId="{9E05070F-AC42-404A-953C-DEAE9E4413B7}" dt="2025-07-11T14:26:06.156" v="1220" actId="1076"/>
          <ac:spMkLst>
            <pc:docMk/>
            <pc:sldMk cId="2386083806" sldId="277"/>
            <ac:spMk id="2251" creationId="{DE3892B8-913B-899A-BFDA-E886C712AE8C}"/>
          </ac:spMkLst>
        </pc:spChg>
        <pc:spChg chg="add del mod">
          <ac:chgData name="Maiki kimura" userId="6d634511f2bb92e3" providerId="LiveId" clId="{9E05070F-AC42-404A-953C-DEAE9E4413B7}" dt="2025-07-11T14:36:39.471" v="1828" actId="478"/>
          <ac:spMkLst>
            <pc:docMk/>
            <pc:sldMk cId="2386083806" sldId="277"/>
            <ac:spMk id="2252" creationId="{443C9179-BE63-C555-1051-40DA1EB03BAD}"/>
          </ac:spMkLst>
        </pc:spChg>
        <pc:spChg chg="add mod">
          <ac:chgData name="Maiki kimura" userId="6d634511f2bb92e3" providerId="LiveId" clId="{9E05070F-AC42-404A-953C-DEAE9E4413B7}" dt="2025-07-11T14:36:43.834" v="1848" actId="1036"/>
          <ac:spMkLst>
            <pc:docMk/>
            <pc:sldMk cId="2386083806" sldId="277"/>
            <ac:spMk id="2260" creationId="{92E6D42A-C85E-856D-1F72-8C900413C9FE}"/>
          </ac:spMkLst>
        </pc:spChg>
        <pc:spChg chg="add mod">
          <ac:chgData name="Maiki kimura" userId="6d634511f2bb92e3" providerId="LiveId" clId="{9E05070F-AC42-404A-953C-DEAE9E4413B7}" dt="2025-07-11T14:36:43.834" v="1848" actId="1036"/>
          <ac:spMkLst>
            <pc:docMk/>
            <pc:sldMk cId="2386083806" sldId="277"/>
            <ac:spMk id="2261" creationId="{BB05B2F9-C67D-365D-D270-785649058BF0}"/>
          </ac:spMkLst>
        </pc:spChg>
        <pc:spChg chg="add mod">
          <ac:chgData name="Maiki kimura" userId="6d634511f2bb92e3" providerId="LiveId" clId="{9E05070F-AC42-404A-953C-DEAE9E4413B7}" dt="2025-07-11T14:36:43.834" v="1848" actId="1036"/>
          <ac:spMkLst>
            <pc:docMk/>
            <pc:sldMk cId="2386083806" sldId="277"/>
            <ac:spMk id="2262" creationId="{DDCBCB5D-D6CC-C122-0161-2076CB36E2D3}"/>
          </ac:spMkLst>
        </pc:spChg>
        <pc:spChg chg="mod">
          <ac:chgData name="Maiki kimura" userId="6d634511f2bb92e3" providerId="LiveId" clId="{9E05070F-AC42-404A-953C-DEAE9E4413B7}" dt="2025-07-11T14:26:06.156" v="1220" actId="1076"/>
          <ac:spMkLst>
            <pc:docMk/>
            <pc:sldMk cId="2386083806" sldId="277"/>
            <ac:spMk id="2264" creationId="{DD04E968-6047-8F55-BA9B-9A47B008D904}"/>
          </ac:spMkLst>
        </pc:spChg>
        <pc:spChg chg="mod">
          <ac:chgData name="Maiki kimura" userId="6d634511f2bb92e3" providerId="LiveId" clId="{9E05070F-AC42-404A-953C-DEAE9E4413B7}" dt="2025-07-11T14:26:06.156" v="1220" actId="1076"/>
          <ac:spMkLst>
            <pc:docMk/>
            <pc:sldMk cId="2386083806" sldId="277"/>
            <ac:spMk id="2273" creationId="{949F4F54-A792-98C9-2CCB-93E3E3CE5822}"/>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1T14:40:59.314" v="1920" actId="1076"/>
          <ac:spMkLst>
            <pc:docMk/>
            <pc:sldMk cId="2386083806" sldId="277"/>
            <ac:spMk id="2275" creationId="{D6E46B10-BE1F-A139-FD16-8A61848FACB7}"/>
          </ac:spMkLst>
        </pc:spChg>
        <pc:spChg chg="mod">
          <ac:chgData name="Maiki kimura" userId="6d634511f2bb92e3" providerId="LiveId" clId="{9E05070F-AC42-404A-953C-DEAE9E4413B7}" dt="2025-07-11T14:31:27.534" v="1570" actId="1035"/>
          <ac:spMkLst>
            <pc:docMk/>
            <pc:sldMk cId="2386083806" sldId="277"/>
            <ac:spMk id="2276" creationId="{40E18FEC-87CE-126C-BBD7-89FE92E0838A}"/>
          </ac:spMkLst>
        </pc:spChg>
        <pc:spChg chg="mod">
          <ac:chgData name="Maiki kimura" userId="6d634511f2bb92e3" providerId="LiveId" clId="{9E05070F-AC42-404A-953C-DEAE9E4413B7}" dt="2025-07-11T14:31:27.534" v="1570" actId="1035"/>
          <ac:spMkLst>
            <pc:docMk/>
            <pc:sldMk cId="2386083806" sldId="277"/>
            <ac:spMk id="2277" creationId="{5E5A74EF-00F5-361E-F276-B1CF5789D892}"/>
          </ac:spMkLst>
        </pc:spChg>
        <pc:spChg chg="mod">
          <ac:chgData name="Maiki kimura" userId="6d634511f2bb92e3" providerId="LiveId" clId="{9E05070F-AC42-404A-953C-DEAE9E4413B7}" dt="2025-07-11T14:38:32.627" v="1889" actId="1036"/>
          <ac:spMkLst>
            <pc:docMk/>
            <pc:sldMk cId="2386083806" sldId="277"/>
            <ac:spMk id="2279" creationId="{30200797-DF46-4905-FF9B-AC8A4DFD9D7D}"/>
          </ac:spMkLst>
        </pc:spChg>
        <pc:spChg chg="mod">
          <ac:chgData name="Maiki kimura" userId="6d634511f2bb92e3" providerId="LiveId" clId="{9E05070F-AC42-404A-953C-DEAE9E4413B7}" dt="2025-07-11T14:38:32.627" v="1889" actId="1036"/>
          <ac:spMkLst>
            <pc:docMk/>
            <pc:sldMk cId="2386083806" sldId="277"/>
            <ac:spMk id="2280" creationId="{AFD3DCBC-357C-FB86-7067-73EBD045876F}"/>
          </ac:spMkLst>
        </pc:spChg>
        <pc:spChg chg="mod">
          <ac:chgData name="Maiki kimura" userId="6d634511f2bb92e3" providerId="LiveId" clId="{9E05070F-AC42-404A-953C-DEAE9E4413B7}" dt="2025-07-11T14:38:32.627" v="1889" actId="1036"/>
          <ac:spMkLst>
            <pc:docMk/>
            <pc:sldMk cId="2386083806" sldId="277"/>
            <ac:spMk id="2281" creationId="{26F5FC01-F81D-D616-B2CC-ADA8644B8FF4}"/>
          </ac:spMkLst>
        </pc:spChg>
        <pc:spChg chg="mod">
          <ac:chgData name="Maiki kimura" userId="6d634511f2bb92e3" providerId="LiveId" clId="{9E05070F-AC42-404A-953C-DEAE9E4413B7}" dt="2025-07-11T14:35:39.879" v="1748" actId="1035"/>
          <ac:spMkLst>
            <pc:docMk/>
            <pc:sldMk cId="2386083806" sldId="277"/>
            <ac:spMk id="2282" creationId="{88CF5A47-050A-AF12-CBB4-420CC4C5D40C}"/>
          </ac:spMkLst>
        </pc:spChg>
        <pc:spChg chg="mod">
          <ac:chgData name="Maiki kimura" userId="6d634511f2bb92e3" providerId="LiveId" clId="{9E05070F-AC42-404A-953C-DEAE9E4413B7}" dt="2025-07-11T14:35:39.879" v="1748" actId="1035"/>
          <ac:spMkLst>
            <pc:docMk/>
            <pc:sldMk cId="2386083806" sldId="277"/>
            <ac:spMk id="2283" creationId="{D7F85174-6A25-19E9-FB89-4F7C9C909D8F}"/>
          </ac:spMkLst>
        </pc:spChg>
        <pc:spChg chg="mod">
          <ac:chgData name="Maiki kimura" userId="6d634511f2bb92e3" providerId="LiveId" clId="{9E05070F-AC42-404A-953C-DEAE9E4413B7}" dt="2025-07-11T14:26:06.156" v="1220" actId="1076"/>
          <ac:spMkLst>
            <pc:docMk/>
            <pc:sldMk cId="2386083806" sldId="277"/>
            <ac:spMk id="2297" creationId="{C36C4FCD-FF0C-69C6-0BC0-0BD38A2A1447}"/>
          </ac:spMkLst>
        </pc:spChg>
        <pc:picChg chg="add del mod">
          <ac:chgData name="Maiki kimura" userId="6d634511f2bb92e3" providerId="LiveId" clId="{9E05070F-AC42-404A-953C-DEAE9E4413B7}" dt="2025-07-11T14:36:39.471" v="1828" actId="478"/>
          <ac:picMkLst>
            <pc:docMk/>
            <pc:sldMk cId="2386083806" sldId="277"/>
            <ac:picMk id="6" creationId="{5D39BEC5-E158-BDAC-C066-D7F4663BAEC0}"/>
          </ac:picMkLst>
        </pc:picChg>
        <pc:picChg chg="add del mod">
          <ac:chgData name="Maiki kimura" userId="6d634511f2bb92e3" providerId="LiveId" clId="{9E05070F-AC42-404A-953C-DEAE9E4413B7}" dt="2025-07-11T14:36:39.471" v="1828" actId="478"/>
          <ac:picMkLst>
            <pc:docMk/>
            <pc:sldMk cId="2386083806" sldId="277"/>
            <ac:picMk id="8" creationId="{2878FAAA-CE62-A344-32CA-65BE2507AEA4}"/>
          </ac:picMkLst>
        </pc:picChg>
        <pc:picChg chg="mod">
          <ac:chgData name="Maiki kimura" userId="6d634511f2bb92e3" providerId="LiveId" clId="{9E05070F-AC42-404A-953C-DEAE9E4413B7}" dt="2025-07-11T14:38:32.627" v="1889" actId="1036"/>
          <ac:picMkLst>
            <pc:docMk/>
            <pc:sldMk cId="2386083806" sldId="277"/>
            <ac:picMk id="53" creationId="{24097866-2774-59E3-47D0-18D664DEC289}"/>
          </ac:picMkLst>
        </pc:picChg>
        <pc:picChg chg="mod">
          <ac:chgData name="Maiki kimura" userId="6d634511f2bb92e3" providerId="LiveId" clId="{9E05070F-AC42-404A-953C-DEAE9E4413B7}" dt="2025-07-11T14:31:27.534" v="1570" actId="1035"/>
          <ac:picMkLst>
            <pc:docMk/>
            <pc:sldMk cId="2386083806" sldId="277"/>
            <ac:picMk id="132" creationId="{AF1708C1-9417-851F-6CBC-2A6A068C4111}"/>
          </ac:picMkLst>
        </pc:picChg>
        <pc:picChg chg="mod">
          <ac:chgData name="Maiki kimura" userId="6d634511f2bb92e3" providerId="LiveId" clId="{9E05070F-AC42-404A-953C-DEAE9E4413B7}" dt="2025-07-11T14:38:57.146" v="1902" actId="1076"/>
          <ac:picMkLst>
            <pc:docMk/>
            <pc:sldMk cId="2386083806" sldId="277"/>
            <ac:picMk id="133" creationId="{875905BC-64DA-E907-7E0F-1B8D95090395}"/>
          </ac:picMkLst>
        </pc:picChg>
        <pc:picChg chg="mod">
          <ac:chgData name="Maiki kimura" userId="6d634511f2bb92e3" providerId="LiveId" clId="{9E05070F-AC42-404A-953C-DEAE9E4413B7}" dt="2025-07-11T14:38:26.632" v="1873" actId="1076"/>
          <ac:picMkLst>
            <pc:docMk/>
            <pc:sldMk cId="2386083806" sldId="277"/>
            <ac:picMk id="145" creationId="{473F62D7-5AF8-DA2F-EFC5-4738C53595F7}"/>
          </ac:picMkLst>
        </pc:picChg>
        <pc:picChg chg="mod">
          <ac:chgData name="Maiki kimura" userId="6d634511f2bb92e3" providerId="LiveId" clId="{9E05070F-AC42-404A-953C-DEAE9E4413B7}" dt="2025-07-11T14:30:42.423" v="1507" actId="1036"/>
          <ac:picMkLst>
            <pc:docMk/>
            <pc:sldMk cId="2386083806" sldId="277"/>
            <ac:picMk id="146" creationId="{75DE7ABD-329D-274B-B426-1FE9E1526E51}"/>
          </ac:picMkLst>
        </pc:picChg>
        <pc:picChg chg="mod">
          <ac:chgData name="Maiki kimura" userId="6d634511f2bb92e3" providerId="LiveId" clId="{9E05070F-AC42-404A-953C-DEAE9E4413B7}" dt="2025-07-11T14:29:32.082" v="1404" actId="1036"/>
          <ac:picMkLst>
            <pc:docMk/>
            <pc:sldMk cId="2386083806" sldId="277"/>
            <ac:picMk id="154" creationId="{F4DA7484-B225-FB8A-F3DB-5FE966FCF5B8}"/>
          </ac:picMkLst>
        </pc:picChg>
        <pc:picChg chg="mod">
          <ac:chgData name="Maiki kimura" userId="6d634511f2bb92e3" providerId="LiveId" clId="{9E05070F-AC42-404A-953C-DEAE9E4413B7}" dt="2025-07-11T14:29:32.082" v="1404" actId="1036"/>
          <ac:picMkLst>
            <pc:docMk/>
            <pc:sldMk cId="2386083806" sldId="277"/>
            <ac:picMk id="155" creationId="{67F8CFE4-5D01-2094-8901-4C46D1DED908}"/>
          </ac:picMkLst>
        </pc:picChg>
        <pc:picChg chg="mod">
          <ac:chgData name="Maiki kimura" userId="6d634511f2bb92e3" providerId="LiveId" clId="{9E05070F-AC42-404A-953C-DEAE9E4413B7}" dt="2025-07-11T14:29:32.082" v="1404" actId="1036"/>
          <ac:picMkLst>
            <pc:docMk/>
            <pc:sldMk cId="2386083806" sldId="277"/>
            <ac:picMk id="159" creationId="{9BD4DE7E-D294-603F-F471-0E9782E36105}"/>
          </ac:picMkLst>
        </pc:picChg>
        <pc:picChg chg="mod">
          <ac:chgData name="Maiki kimura" userId="6d634511f2bb92e3" providerId="LiveId" clId="{9E05070F-AC42-404A-953C-DEAE9E4413B7}" dt="2025-07-11T14:38:22.691" v="1871" actId="1076"/>
          <ac:picMkLst>
            <pc:docMk/>
            <pc:sldMk cId="2386083806" sldId="277"/>
            <ac:picMk id="166" creationId="{C051F8FC-E99D-C64C-4945-5A508E48C67D}"/>
          </ac:picMkLst>
        </pc:picChg>
        <pc:picChg chg="mod">
          <ac:chgData name="Maiki kimura" userId="6d634511f2bb92e3" providerId="LiveId" clId="{9E05070F-AC42-404A-953C-DEAE9E4413B7}" dt="2025-07-11T14:38:20.868" v="1869" actId="1076"/>
          <ac:picMkLst>
            <pc:docMk/>
            <pc:sldMk cId="2386083806" sldId="277"/>
            <ac:picMk id="168" creationId="{80F924D5-C461-F373-24A4-199E4D93C5C9}"/>
          </ac:picMkLst>
        </pc:picChg>
        <pc:picChg chg="mod">
          <ac:chgData name="Maiki kimura" userId="6d634511f2bb92e3" providerId="LiveId" clId="{9E05070F-AC42-404A-953C-DEAE9E4413B7}" dt="2025-07-11T14:38:22.691" v="1871" actId="1076"/>
          <ac:picMkLst>
            <pc:docMk/>
            <pc:sldMk cId="2386083806" sldId="277"/>
            <ac:picMk id="169" creationId="{9B424AC2-3F2E-C212-1F54-950099BBB0F3}"/>
          </ac:picMkLst>
        </pc:picChg>
        <pc:picChg chg="mod">
          <ac:chgData name="Maiki kimura" userId="6d634511f2bb92e3" providerId="LiveId" clId="{9E05070F-AC42-404A-953C-DEAE9E4413B7}" dt="2025-07-11T14:35:39.879" v="1748" actId="1035"/>
          <ac:picMkLst>
            <pc:docMk/>
            <pc:sldMk cId="2386083806" sldId="277"/>
            <ac:picMk id="173" creationId="{03BF85B7-F461-784A-0C97-BB4B7760A27A}"/>
          </ac:picMkLst>
        </pc:picChg>
        <pc:picChg chg="mod">
          <ac:chgData name="Maiki kimura" userId="6d634511f2bb92e3" providerId="LiveId" clId="{9E05070F-AC42-404A-953C-DEAE9E4413B7}" dt="2025-07-11T14:40:35.599" v="1914" actId="1076"/>
          <ac:picMkLst>
            <pc:docMk/>
            <pc:sldMk cId="2386083806" sldId="277"/>
            <ac:picMk id="176" creationId="{AFE5B558-E08B-A3CF-C8CD-7CC53D9B5A18}"/>
          </ac:picMkLst>
        </pc:picChg>
        <pc:picChg chg="mod">
          <ac:chgData name="Maiki kimura" userId="6d634511f2bb92e3" providerId="LiveId" clId="{9E05070F-AC42-404A-953C-DEAE9E4413B7}" dt="2025-07-11T14:35:39.879" v="1748" actId="1035"/>
          <ac:picMkLst>
            <pc:docMk/>
            <pc:sldMk cId="2386083806" sldId="277"/>
            <ac:picMk id="206" creationId="{628D5AE0-DCBC-E99E-8389-8D73BB26CB45}"/>
          </ac:picMkLst>
        </pc:picChg>
        <pc:picChg chg="mod">
          <ac:chgData name="Maiki kimura" userId="6d634511f2bb92e3" providerId="LiveId" clId="{9E05070F-AC42-404A-953C-DEAE9E4413B7}" dt="2025-07-11T14:38:22.691" v="1871" actId="1076"/>
          <ac:picMkLst>
            <pc:docMk/>
            <pc:sldMk cId="2386083806" sldId="277"/>
            <ac:picMk id="1026" creationId="{C884D29C-41E7-975A-E576-9BF709A5E0D8}"/>
          </ac:picMkLst>
        </pc:picChg>
        <pc:picChg chg="mod">
          <ac:chgData name="Maiki kimura" userId="6d634511f2bb92e3" providerId="LiveId" clId="{9E05070F-AC42-404A-953C-DEAE9E4413B7}" dt="2025-07-11T14:31:27.534" v="1570" actId="1035"/>
          <ac:picMkLst>
            <pc:docMk/>
            <pc:sldMk cId="2386083806" sldId="277"/>
            <ac:picMk id="2241" creationId="{36A2D3B6-E5C6-A210-0D8E-0C7BF0E841F3}"/>
          </ac:picMkLst>
        </pc:picChg>
        <pc:picChg chg="add mod">
          <ac:chgData name="Maiki kimura" userId="6d634511f2bb92e3" providerId="LiveId" clId="{9E05070F-AC42-404A-953C-DEAE9E4413B7}" dt="2025-07-11T14:36:43.834" v="1848" actId="1036"/>
          <ac:picMkLst>
            <pc:docMk/>
            <pc:sldMk cId="2386083806" sldId="277"/>
            <ac:picMk id="2254" creationId="{ABCCF409-296C-DA0D-03DE-F5EC0730BFE4}"/>
          </ac:picMkLst>
        </pc:picChg>
        <pc:picChg chg="add mod">
          <ac:chgData name="Maiki kimura" userId="6d634511f2bb92e3" providerId="LiveId" clId="{9E05070F-AC42-404A-953C-DEAE9E4413B7}" dt="2025-07-11T14:36:43.834" v="1848" actId="1036"/>
          <ac:picMkLst>
            <pc:docMk/>
            <pc:sldMk cId="2386083806" sldId="277"/>
            <ac:picMk id="2258" creationId="{807B49CC-6C31-8EE9-4EE9-EC248F435B51}"/>
          </ac:picMkLst>
        </pc:picChg>
      </pc:sldChg>
      <pc:sldChg chg="modSp add del mod">
        <pc:chgData name="Maiki kimura" userId="6d634511f2bb92e3" providerId="LiveId" clId="{9E05070F-AC42-404A-953C-DEAE9E4413B7}" dt="2025-07-11T14:23:25.826" v="1130"/>
        <pc:sldMkLst>
          <pc:docMk/>
          <pc:sldMk cId="423869743" sldId="278"/>
        </pc:sldMkLst>
        <pc:spChg chg="mod">
          <ac:chgData name="Maiki kimura" userId="6d634511f2bb92e3" providerId="LiveId" clId="{9E05070F-AC42-404A-953C-DEAE9E4413B7}" dt="2025-07-11T14:23:25.338" v="1129" actId="1076"/>
          <ac:spMkLst>
            <pc:docMk/>
            <pc:sldMk cId="423869743" sldId="278"/>
            <ac:spMk id="58" creationId="{5DDB69FC-028B-A7DE-94B8-94611E1BAF6A}"/>
          </ac:spMkLst>
        </pc:spChg>
        <pc:spChg chg="mod">
          <ac:chgData name="Maiki kimura" userId="6d634511f2bb92e3" providerId="LiveId" clId="{9E05070F-AC42-404A-953C-DEAE9E4413B7}" dt="2025-07-11T14:23:24.559" v="1127" actId="1035"/>
          <ac:spMkLst>
            <pc:docMk/>
            <pc:sldMk cId="423869743" sldId="278"/>
            <ac:spMk id="94" creationId="{B8BD3661-1355-518F-2CAA-6EB213D3C7C2}"/>
          </ac:spMkLst>
        </pc:spChg>
        <pc:spChg chg="mod">
          <ac:chgData name="Maiki kimura" userId="6d634511f2bb92e3" providerId="LiveId" clId="{9E05070F-AC42-404A-953C-DEAE9E4413B7}" dt="2025-07-11T14:23:24.923" v="1128" actId="1036"/>
          <ac:spMkLst>
            <pc:docMk/>
            <pc:sldMk cId="423869743" sldId="278"/>
            <ac:spMk id="96" creationId="{A0939E64-5AEB-3952-D44A-8AC1F78B2BCC}"/>
          </ac:spMkLst>
        </pc:spChg>
        <pc:spChg chg="mod">
          <ac:chgData name="Maiki kimura" userId="6d634511f2bb92e3" providerId="LiveId" clId="{9E05070F-AC42-404A-953C-DEAE9E4413B7}" dt="2025-07-11T14:23:24.559" v="1127" actId="1035"/>
          <ac:spMkLst>
            <pc:docMk/>
            <pc:sldMk cId="423869743" sldId="278"/>
            <ac:spMk id="157" creationId="{95D6F49F-1F0C-77DE-BBDD-740F09B77F7E}"/>
          </ac:spMkLst>
        </pc:spChg>
        <pc:spChg chg="mod">
          <ac:chgData name="Maiki kimura" userId="6d634511f2bb92e3" providerId="LiveId" clId="{9E05070F-AC42-404A-953C-DEAE9E4413B7}" dt="2025-07-11T14:23:24.559" v="1127" actId="1035"/>
          <ac:spMkLst>
            <pc:docMk/>
            <pc:sldMk cId="423869743" sldId="278"/>
            <ac:spMk id="158" creationId="{993FC516-D54F-6E7C-5B77-76269CFB0EC6}"/>
          </ac:spMkLst>
        </pc:spChg>
        <pc:spChg chg="mod">
          <ac:chgData name="Maiki kimura" userId="6d634511f2bb92e3" providerId="LiveId" clId="{9E05070F-AC42-404A-953C-DEAE9E4413B7}" dt="2025-07-11T14:23:24.923" v="1128" actId="1036"/>
          <ac:spMkLst>
            <pc:docMk/>
            <pc:sldMk cId="423869743" sldId="278"/>
            <ac:spMk id="1070" creationId="{A952832A-75C2-4389-2E91-07646B41D7B4}"/>
          </ac:spMkLst>
        </pc:spChg>
        <pc:spChg chg="mod">
          <ac:chgData name="Maiki kimura" userId="6d634511f2bb92e3" providerId="LiveId" clId="{9E05070F-AC42-404A-953C-DEAE9E4413B7}" dt="2025-07-11T14:23:24.559" v="1127" actId="1035"/>
          <ac:spMkLst>
            <pc:docMk/>
            <pc:sldMk cId="423869743" sldId="278"/>
            <ac:spMk id="1071" creationId="{7ACB5230-E215-D685-348F-751BFB924993}"/>
          </ac:spMkLst>
        </pc:spChg>
        <pc:picChg chg="mod">
          <ac:chgData name="Maiki kimura" userId="6d634511f2bb92e3" providerId="LiveId" clId="{9E05070F-AC42-404A-953C-DEAE9E4413B7}" dt="2025-07-11T14:23:24.559" v="1127" actId="1035"/>
          <ac:picMkLst>
            <pc:docMk/>
            <pc:sldMk cId="423869743" sldId="278"/>
            <ac:picMk id="154" creationId="{64EC95D1-9084-6F6F-2477-2DEE03B2E1DF}"/>
          </ac:picMkLst>
        </pc:picChg>
        <pc:picChg chg="mod">
          <ac:chgData name="Maiki kimura" userId="6d634511f2bb92e3" providerId="LiveId" clId="{9E05070F-AC42-404A-953C-DEAE9E4413B7}" dt="2025-07-11T14:23:24.559" v="1127" actId="1035"/>
          <ac:picMkLst>
            <pc:docMk/>
            <pc:sldMk cId="423869743" sldId="278"/>
            <ac:picMk id="155" creationId="{4F658EFF-CDE8-80AB-9D82-932ACD8509C2}"/>
          </ac:picMkLst>
        </pc:picChg>
        <pc:picChg chg="mod">
          <ac:chgData name="Maiki kimura" userId="6d634511f2bb92e3" providerId="LiveId" clId="{9E05070F-AC42-404A-953C-DEAE9E4413B7}" dt="2025-07-11T14:23:24.923" v="1128" actId="1036"/>
          <ac:picMkLst>
            <pc:docMk/>
            <pc:sldMk cId="423869743" sldId="278"/>
            <ac:picMk id="159" creationId="{09EFC992-C47D-F25B-91B0-D5FF96157C2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image" Target="../media/image56.png"/><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jpeg"/><Relationship Id="rId53" Type="http://schemas.openxmlformats.org/officeDocument/2006/relationships/image" Target="../media/image51.png"/><Relationship Id="rId58" Type="http://schemas.openxmlformats.org/officeDocument/2006/relationships/chart" Target="../charts/chart3.xml"/><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image" Target="../media/image54.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chart" Target="../charts/chart1.xml"/><Relationship Id="rId64" Type="http://schemas.openxmlformats.org/officeDocument/2006/relationships/image" Target="../media/image57.png"/><Relationship Id="rId69" Type="http://schemas.openxmlformats.org/officeDocument/2006/relationships/chart" Target="../charts/chart6.xml"/><Relationship Id="rId8" Type="http://schemas.openxmlformats.org/officeDocument/2006/relationships/image" Target="../media/image6.jpg"/><Relationship Id="rId51" Type="http://schemas.openxmlformats.org/officeDocument/2006/relationships/image" Target="../media/image49.png"/><Relationship Id="rId72" Type="http://schemas.openxmlformats.org/officeDocument/2006/relationships/image" Target="../media/image64.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jpeg"/><Relationship Id="rId46" Type="http://schemas.openxmlformats.org/officeDocument/2006/relationships/image" Target="../media/image44.png"/><Relationship Id="rId59" Type="http://schemas.openxmlformats.org/officeDocument/2006/relationships/chart" Target="../charts/chart4.xml"/><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image" Target="../media/image55.png"/><Relationship Id="rId70" Type="http://schemas.openxmlformats.org/officeDocument/2006/relationships/image" Target="../media/image62.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jpeg"/><Relationship Id="rId57" Type="http://schemas.openxmlformats.org/officeDocument/2006/relationships/chart" Target="../charts/chart2.xml"/><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chart" Target="../charts/chart5.xml"/><Relationship Id="rId65" Type="http://schemas.openxmlformats.org/officeDocument/2006/relationships/image" Target="../media/image58.png"/><Relationship Id="rId73"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jpeg"/><Relationship Id="rId50" Type="http://schemas.openxmlformats.org/officeDocument/2006/relationships/image" Target="../media/image48.jpe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222" name="六角形 221">
            <a:extLst>
              <a:ext uri="{FF2B5EF4-FFF2-40B4-BE49-F238E27FC236}">
                <a16:creationId xmlns:a16="http://schemas.microsoft.com/office/drawing/2014/main" id="{79759A78-87C4-89DE-08BC-9E8F164B01D2}"/>
              </a:ext>
            </a:extLst>
          </p:cNvPr>
          <p:cNvSpPr/>
          <p:nvPr/>
        </p:nvSpPr>
        <p:spPr>
          <a:xfrm>
            <a:off x="12545485" y="954426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471159" y="9482482"/>
            <a:ext cx="4343920"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otor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O</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   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 grip has been improved</a:t>
            </a:r>
            <a:r>
              <a:rPr lang="en-US" altLang="ja-JP" sz="900" dirty="0">
                <a:latin typeface="游ゴシック" panose="020B0400000000000000" pitchFamily="50" charset="-128"/>
                <a:ea typeface="游ゴシック" panose="020B0400000000000000" pitchFamily="50" charset="-128"/>
              </a:rPr>
              <a:t>,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p:txBody>
      </p:sp>
      <p:sp>
        <p:nvSpPr>
          <p:cNvPr id="221" name="六角形 220">
            <a:extLst>
              <a:ext uri="{FF2B5EF4-FFF2-40B4-BE49-F238E27FC236}">
                <a16:creationId xmlns:a16="http://schemas.microsoft.com/office/drawing/2014/main" id="{F0934183-9659-6C8D-0B90-E359CA8FD70C}"/>
              </a:ext>
            </a:extLst>
          </p:cNvPr>
          <p:cNvSpPr/>
          <p:nvPr/>
        </p:nvSpPr>
        <p:spPr>
          <a:xfrm>
            <a:off x="12523985" y="1164846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12452046" y="11592045"/>
            <a:ext cx="4444063" cy="1908215"/>
          </a:xfrm>
          <a:prstGeom prst="rect">
            <a:avLst/>
          </a:prstGeom>
          <a:noFill/>
        </p:spPr>
        <p:txBody>
          <a:bodyPr wrap="square" rtlCol="0">
            <a:spAutoFit/>
          </a:bodyPr>
          <a:lstStyle/>
          <a:p>
            <a:r>
              <a:rPr kumimoji="1" lang="en-US" altLang="ja-JP" sz="2000" b="1" dirty="0">
                <a:solidFill>
                  <a:schemeClr val="bg1"/>
                </a:solidFill>
                <a:latin typeface="+mj-lt"/>
                <a:ea typeface="Cascadia Code" panose="020B0609020000020004" pitchFamily="49" charset="0"/>
                <a:cs typeface="Cascadia Code" panose="020B0609020000020004" pitchFamily="49" charset="0"/>
              </a:rPr>
              <a:t>07</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V</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ision System</a:t>
            </a:r>
          </a:p>
          <a:p>
            <a:r>
              <a:rPr lang="en-US" altLang="ja-JP" sz="900" dirty="0">
                <a:latin typeface="游ゴシック" panose="020B0400000000000000" pitchFamily="50" charset="-128"/>
                <a:ea typeface="游ゴシック" panose="020B0400000000000000" pitchFamily="50" charset="-128"/>
              </a:rPr>
              <a:t>   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a:t>
            </a:r>
            <a:r>
              <a:rPr lang="en-US" altLang="ja-JP" sz="900" b="1" dirty="0">
                <a:latin typeface="游ゴシック" panose="020B0400000000000000" pitchFamily="50" charset="-128"/>
                <a:ea typeface="游ゴシック" panose="020B0400000000000000" pitchFamily="50" charset="-128"/>
              </a:rPr>
              <a:t>3D printer to match the ideal shape we designed on a computer</a:t>
            </a:r>
            <a:r>
              <a:rPr lang="en-US" altLang="ja-JP" sz="900" dirty="0">
                <a:latin typeface="游ゴシック" panose="020B0400000000000000" pitchFamily="50" charset="-128"/>
                <a:ea typeface="游ゴシック" panose="020B0400000000000000" pitchFamily="50" charset="-128"/>
              </a:rPr>
              <a:t>.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0" name="六角形 219">
            <a:extLst>
              <a:ext uri="{FF2B5EF4-FFF2-40B4-BE49-F238E27FC236}">
                <a16:creationId xmlns:a16="http://schemas.microsoft.com/office/drawing/2014/main" id="{7E04DCAB-7EAA-C7BE-E2E7-6DDD41C4A5D0}"/>
              </a:ext>
            </a:extLst>
          </p:cNvPr>
          <p:cNvSpPr/>
          <p:nvPr/>
        </p:nvSpPr>
        <p:spPr>
          <a:xfrm>
            <a:off x="12477529" y="1561221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09786" y="15551275"/>
            <a:ext cx="6091283"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B</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S</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olenoid</a:t>
            </a:r>
          </a:p>
          <a:p>
            <a:pPr>
              <a:buNone/>
            </a:pPr>
            <a:r>
              <a:rPr lang="en-US" altLang="ja-JP" sz="900" dirty="0">
                <a:latin typeface="游ゴシック" panose="020B0400000000000000" pitchFamily="50" charset="-128"/>
                <a:ea typeface="游ゴシック" panose="020B0400000000000000" pitchFamily="50" charset="-128"/>
              </a:rPr>
              <a:t>   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t>
            </a:r>
          </a:p>
          <a:p>
            <a:pPr>
              <a:buNone/>
            </a:pPr>
            <a:r>
              <a:rPr lang="en-US" altLang="ja-JP" sz="900" dirty="0">
                <a:latin typeface="游ゴシック" panose="020B0400000000000000" pitchFamily="50" charset="-128"/>
                <a:ea typeface="游ゴシック" panose="020B0400000000000000" pitchFamily="50" charset="-128"/>
              </a:rPr>
              <a:t>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219" name="六角形 218">
            <a:extLst>
              <a:ext uri="{FF2B5EF4-FFF2-40B4-BE49-F238E27FC236}">
                <a16:creationId xmlns:a16="http://schemas.microsoft.com/office/drawing/2014/main" id="{F18FADFE-15EF-3DEC-6705-F42BE171A6E6}"/>
              </a:ext>
            </a:extLst>
          </p:cNvPr>
          <p:cNvSpPr/>
          <p:nvPr/>
        </p:nvSpPr>
        <p:spPr>
          <a:xfrm>
            <a:off x="12484429" y="1853502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416718" y="18476368"/>
            <a:ext cx="6270476"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F</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rame</a:t>
            </a:r>
          </a:p>
          <a:p>
            <a:pPr>
              <a:buNone/>
            </a:pPr>
            <a:r>
              <a:rPr lang="en-US" altLang="ja-JP" sz="900" dirty="0">
                <a:latin typeface="游ゴシック" panose="020B0400000000000000" pitchFamily="50" charset="-128"/>
                <a:ea typeface="游ゴシック" panose="020B0400000000000000" pitchFamily="50" charset="-128"/>
              </a:rPr>
              <a:t>   The frames that form the foundation of our robots are</a:t>
            </a:r>
          </a:p>
          <a:p>
            <a:pPr>
              <a:buNone/>
            </a:pPr>
            <a:r>
              <a:rPr lang="en-US" altLang="ja-JP" sz="900" dirty="0">
                <a:latin typeface="游ゴシック" panose="020B0400000000000000" pitchFamily="50" charset="-128"/>
                <a:ea typeface="游ゴシック" panose="020B0400000000000000" pitchFamily="50" charset="-128"/>
              </a:rPr>
              <a:t>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a:t>
            </a:r>
          </a:p>
          <a:p>
            <a:pPr>
              <a:buNone/>
            </a:pPr>
            <a:r>
              <a:rPr lang="en-US" altLang="ja-JP" sz="900" dirty="0">
                <a:latin typeface="游ゴシック" panose="020B0400000000000000" pitchFamily="50" charset="-128"/>
                <a:ea typeface="游ゴシック" panose="020B0400000000000000" pitchFamily="50" charset="-128"/>
              </a:rPr>
              <a:t>Duralumin is a strong and extremely lightweight metal </a:t>
            </a:r>
          </a:p>
          <a:p>
            <a:pPr>
              <a:buNone/>
            </a:pPr>
            <a:r>
              <a:rPr lang="en-US" altLang="ja-JP" sz="900" dirty="0">
                <a:latin typeface="游ゴシック" panose="020B0400000000000000" pitchFamily="50" charset="-128"/>
                <a:ea typeface="游ゴシック" panose="020B0400000000000000" pitchFamily="50" charset="-128"/>
              </a:rPr>
              <a:t>that is also used in aircrafts. By taking advantage of </a:t>
            </a:r>
          </a:p>
          <a:p>
            <a:pPr>
              <a:buNone/>
            </a:pPr>
            <a:r>
              <a:rPr lang="en-US" altLang="ja-JP" sz="900" dirty="0">
                <a:latin typeface="游ゴシック" panose="020B0400000000000000" pitchFamily="50" charset="-128"/>
                <a:ea typeface="游ゴシック" panose="020B0400000000000000" pitchFamily="50" charset="-128"/>
              </a:rPr>
              <a:t>its characteristics, we have been able to create a design</a:t>
            </a:r>
          </a:p>
          <a:p>
            <a:pPr>
              <a:buNone/>
            </a:pP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a:t>
            </a:r>
          </a:p>
          <a:p>
            <a:pPr>
              <a:buNone/>
            </a:pPr>
            <a:r>
              <a:rPr lang="en-US" altLang="ja-JP" sz="900" dirty="0">
                <a:latin typeface="游ゴシック" panose="020B0400000000000000" pitchFamily="50" charset="-128"/>
                <a:ea typeface="游ゴシック" panose="020B0400000000000000" pitchFamily="50" charset="-128"/>
              </a:rPr>
              <a:t>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achieved a structure that maintains strength while </a:t>
            </a:r>
          </a:p>
          <a:p>
            <a:pPr>
              <a:buNone/>
            </a:pPr>
            <a:r>
              <a:rPr lang="en-US" altLang="ja-JP" sz="900" dirty="0">
                <a:latin typeface="游ゴシック" panose="020B0400000000000000" pitchFamily="50" charset="-128"/>
                <a:ea typeface="游ゴシック" panose="020B0400000000000000" pitchFamily="50" charset="-128"/>
              </a:rPr>
              <a:t>reducing weight by cutting out unnecessary parts </a:t>
            </a:r>
          </a:p>
          <a:p>
            <a:pPr>
              <a:buNone/>
            </a:pPr>
            <a:r>
              <a:rPr lang="en-US" altLang="ja-JP" sz="900" dirty="0">
                <a:latin typeface="游ゴシック" panose="020B0400000000000000" pitchFamily="50" charset="-128"/>
                <a:ea typeface="游ゴシック" panose="020B0400000000000000" pitchFamily="50" charset="-128"/>
              </a:rPr>
              <a:t>while maintaining the necessary strength .</a:t>
            </a:r>
          </a:p>
          <a:p>
            <a:pPr>
              <a:buNone/>
            </a:pPr>
            <a:r>
              <a:rPr lang="en-US" altLang="ja-JP" sz="900" dirty="0">
                <a:latin typeface="游ゴシック" panose="020B0400000000000000" pitchFamily="50" charset="-128"/>
                <a:ea typeface="游ゴシック" panose="020B0400000000000000" pitchFamily="50" charset="-128"/>
              </a:rPr>
              <a:t>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216" name="六角形 215">
            <a:extLst>
              <a:ext uri="{FF2B5EF4-FFF2-40B4-BE49-F238E27FC236}">
                <a16:creationId xmlns:a16="http://schemas.microsoft.com/office/drawing/2014/main" id="{F5385A0F-A840-BF94-BCDF-ED7514DC3696}"/>
              </a:ext>
            </a:extLst>
          </p:cNvPr>
          <p:cNvSpPr/>
          <p:nvPr/>
        </p:nvSpPr>
        <p:spPr>
          <a:xfrm>
            <a:off x="6631125" y="183292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55235" y="18265173"/>
            <a:ext cx="5734590" cy="1369606"/>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P</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K</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icker Board</a:t>
            </a:r>
          </a:p>
          <a:p>
            <a:pPr>
              <a:buNone/>
            </a:pPr>
            <a:r>
              <a:rPr lang="en-US" altLang="ja-JP" sz="900" dirty="0">
                <a:latin typeface="游ゴシック" panose="020B0400000000000000" pitchFamily="50" charset="-128"/>
                <a:ea typeface="游ゴシック" panose="020B0400000000000000" pitchFamily="50" charset="-128"/>
              </a:rPr>
              <a:t>   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17" name="六角形 216">
            <a:extLst>
              <a:ext uri="{FF2B5EF4-FFF2-40B4-BE49-F238E27FC236}">
                <a16:creationId xmlns:a16="http://schemas.microsoft.com/office/drawing/2014/main" id="{A0894C88-B40D-1A3D-8F80-A96D048D1408}"/>
              </a:ext>
            </a:extLst>
          </p:cNvPr>
          <p:cNvSpPr/>
          <p:nvPr/>
        </p:nvSpPr>
        <p:spPr>
          <a:xfrm>
            <a:off x="6613232" y="1634293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281008"/>
            <a:ext cx="4564976" cy="2062103"/>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   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t>
            </a:r>
            <a:r>
              <a:rPr lang="en-US" altLang="ja-JP" sz="900" b="1" dirty="0">
                <a:latin typeface="游ゴシック" panose="020B0400000000000000" pitchFamily="50" charset="-128"/>
                <a:ea typeface="游ゴシック" panose="020B0400000000000000" pitchFamily="50" charset="-128"/>
              </a:rPr>
              <a:t>abundant pin counts</a:t>
            </a:r>
            <a:r>
              <a:rPr lang="en-US" altLang="ja-JP" sz="900" dirty="0">
                <a:latin typeface="游ゴシック" panose="020B0400000000000000" pitchFamily="50" charset="-128"/>
                <a:ea typeface="游ゴシック" panose="020B0400000000000000" pitchFamily="50" charset="-128"/>
              </a:rPr>
              <a:t>.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a:t>
            </a:r>
            <a:r>
              <a:rPr lang="en-US" altLang="ja-JP" sz="900" b="1" dirty="0">
                <a:latin typeface="游ゴシック" panose="020B0400000000000000" pitchFamily="50" charset="-128"/>
                <a:ea typeface="游ゴシック" panose="020B0400000000000000" pitchFamily="50" charset="-128"/>
              </a:rPr>
              <a:t>prevent wiring errors</a:t>
            </a:r>
            <a:r>
              <a:rPr lang="en-US" altLang="ja-JP" sz="900" dirty="0">
                <a:latin typeface="游ゴシック" panose="020B0400000000000000" pitchFamily="50" charset="-128"/>
                <a:ea typeface="游ゴシック" panose="020B0400000000000000" pitchFamily="50" charset="-128"/>
              </a:rPr>
              <a:t>,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designed to be equipped with </a:t>
            </a:r>
            <a:r>
              <a:rPr lang="en-US" altLang="ja-JP" sz="900" b="1" dirty="0">
                <a:latin typeface="游ゴシック" panose="020B0400000000000000" pitchFamily="50" charset="-128"/>
                <a:ea typeface="游ゴシック" panose="020B0400000000000000" pitchFamily="50" charset="-128"/>
              </a:rPr>
              <a:t>two types of gyro-sensors</a:t>
            </a:r>
            <a:r>
              <a:rPr lang="en-US" altLang="ja-JP" sz="900" dirty="0">
                <a:latin typeface="游ゴシック" panose="020B0400000000000000" pitchFamily="50" charset="-128"/>
                <a:ea typeface="游ゴシック" panose="020B0400000000000000" pitchFamily="50" charset="-128"/>
              </a:rPr>
              <a:t>. This is so that if one sensor fails,</a:t>
            </a:r>
            <a:r>
              <a:rPr lang="en-US" altLang="ja-JP" sz="900" b="1" dirty="0">
                <a:latin typeface="游ゴシック" panose="020B0400000000000000" pitchFamily="50" charset="-128"/>
                <a:ea typeface="游ゴシック" panose="020B0400000000000000" pitchFamily="50" charset="-128"/>
              </a:rPr>
              <a:t>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201" name="六角形 200">
            <a:extLst>
              <a:ext uri="{FF2B5EF4-FFF2-40B4-BE49-F238E27FC236}">
                <a16:creationId xmlns:a16="http://schemas.microsoft.com/office/drawing/2014/main" id="{192291C4-E30A-7D90-895B-3C85441B1C66}"/>
              </a:ext>
            </a:extLst>
          </p:cNvPr>
          <p:cNvSpPr/>
          <p:nvPr/>
        </p:nvSpPr>
        <p:spPr>
          <a:xfrm>
            <a:off x="6582265" y="146161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9" name="テキスト ボックス 2298">
            <a:extLst>
              <a:ext uri="{FF2B5EF4-FFF2-40B4-BE49-F238E27FC236}">
                <a16:creationId xmlns:a16="http://schemas.microsoft.com/office/drawing/2014/main" id="{0B380E19-EAAF-C72A-2A6A-CF3AFC7C13E6}"/>
              </a:ext>
            </a:extLst>
          </p:cNvPr>
          <p:cNvSpPr txBox="1"/>
          <p:nvPr/>
        </p:nvSpPr>
        <p:spPr>
          <a:xfrm>
            <a:off x="6510726" y="14559028"/>
            <a:ext cx="4418006"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D</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ebug System </a:t>
            </a:r>
          </a:p>
          <a:p>
            <a:pPr>
              <a:buNone/>
            </a:pPr>
            <a:r>
              <a:rPr lang="en-US" altLang="ja-JP" sz="900" dirty="0">
                <a:latin typeface="游ゴシック" panose="020B0400000000000000" pitchFamily="50" charset="-128"/>
                <a:ea typeface="游ゴシック" panose="020B0400000000000000" pitchFamily="50" charset="-128"/>
              </a:rPr>
              <a:t>   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a:t>
            </a:r>
            <a:r>
              <a:rPr lang="en-US" altLang="ja-JP" sz="900" b="1" dirty="0">
                <a:latin typeface="游ゴシック" panose="020B0400000000000000" pitchFamily="50" charset="-128"/>
                <a:ea typeface="游ゴシック" panose="020B0400000000000000" pitchFamily="50" charset="-128"/>
              </a:rPr>
              <a:t>the state of the robot </a:t>
            </a:r>
            <a:r>
              <a:rPr lang="en-US" altLang="ja-JP" sz="900" dirty="0">
                <a:latin typeface="游ゴシック" panose="020B0400000000000000" pitchFamily="50" charset="-128"/>
                <a:ea typeface="游ゴシック" panose="020B0400000000000000" pitchFamily="50" charset="-128"/>
              </a:rPr>
              <a:t>and its </a:t>
            </a:r>
            <a:r>
              <a:rPr lang="en-US" altLang="ja-JP" sz="900" b="1" dirty="0">
                <a:latin typeface="游ゴシック" panose="020B0400000000000000" pitchFamily="50" charset="-128"/>
                <a:ea typeface="游ゴシック" panose="020B0400000000000000" pitchFamily="50" charset="-128"/>
              </a:rPr>
              <a:t>surroundings</a:t>
            </a:r>
            <a:r>
              <a:rPr lang="en-US" altLang="ja-JP" sz="900" dirty="0">
                <a:latin typeface="游ゴシック" panose="020B0400000000000000" pitchFamily="50" charset="-128"/>
                <a:ea typeface="游ゴシック" panose="020B0400000000000000" pitchFamily="50" charset="-128"/>
              </a:rPr>
              <a:t>, making it possible to make immediate changes to </a:t>
            </a:r>
            <a:r>
              <a:rPr lang="en-US" altLang="ja-JP" sz="900" b="1" dirty="0">
                <a:latin typeface="游ゴシック" panose="020B0400000000000000" pitchFamily="50" charset="-128"/>
                <a:ea typeface="游ゴシック" panose="020B0400000000000000" pitchFamily="50" charset="-128"/>
              </a:rPr>
              <a:t>tactics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and respond to problems more quickly </a:t>
            </a:r>
            <a:r>
              <a:rPr lang="en-US" altLang="ja-JP" sz="900" dirty="0">
                <a:latin typeface="游ゴシック" panose="020B0400000000000000" pitchFamily="50" charset="-128"/>
                <a:ea typeface="游ゴシック" panose="020B0400000000000000" pitchFamily="50" charset="-128"/>
              </a:rPr>
              <a:t>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99" name="六角形 198">
            <a:extLst>
              <a:ext uri="{FF2B5EF4-FFF2-40B4-BE49-F238E27FC236}">
                <a16:creationId xmlns:a16="http://schemas.microsoft.com/office/drawing/2014/main" id="{60EF5747-2FBC-0066-3305-AEC45A8B2085}"/>
              </a:ext>
            </a:extLst>
          </p:cNvPr>
          <p:cNvSpPr/>
          <p:nvPr/>
        </p:nvSpPr>
        <p:spPr>
          <a:xfrm>
            <a:off x="6585342" y="12785014"/>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06117" y="12719473"/>
            <a:ext cx="2986498" cy="19236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 </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I</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 Board  </a:t>
            </a:r>
          </a:p>
          <a:p>
            <a:pPr>
              <a:buNone/>
            </a:pPr>
            <a:r>
              <a:rPr lang="en-US" altLang="ja-JP" sz="900" dirty="0">
                <a:latin typeface="游ゴシック" panose="020B0400000000000000" pitchFamily="50" charset="-128"/>
                <a:ea typeface="游ゴシック" panose="020B0400000000000000" pitchFamily="50" charset="-128"/>
              </a:rPr>
              <a:t>    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a:t>
            </a:r>
          </a:p>
          <a:p>
            <a:pPr>
              <a:buNone/>
            </a:pPr>
            <a:r>
              <a:rPr lang="en-US" altLang="ja-JP" sz="900" dirty="0">
                <a:latin typeface="游ゴシック" panose="020B0400000000000000" pitchFamily="50" charset="-128"/>
                <a:ea typeface="游ゴシック" panose="020B0400000000000000" pitchFamily="50" charset="-128"/>
              </a:rPr>
              <a:t>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a:t>
            </a:r>
          </a:p>
          <a:p>
            <a:pPr>
              <a:buNone/>
            </a:pPr>
            <a:r>
              <a:rPr lang="en-US" altLang="ja-JP" sz="900" dirty="0">
                <a:latin typeface="游ゴシック" panose="020B0400000000000000" pitchFamily="50" charset="-128"/>
                <a:ea typeface="游ゴシック" panose="020B0400000000000000" pitchFamily="50" charset="-128"/>
              </a:rPr>
              <a:t>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82" name="六角形 1081">
            <a:extLst>
              <a:ext uri="{FF2B5EF4-FFF2-40B4-BE49-F238E27FC236}">
                <a16:creationId xmlns:a16="http://schemas.microsoft.com/office/drawing/2014/main" id="{07564960-CDBE-4936-F26D-D1FDA69C3C7B}"/>
              </a:ext>
            </a:extLst>
          </p:cNvPr>
          <p:cNvSpPr/>
          <p:nvPr/>
        </p:nvSpPr>
        <p:spPr>
          <a:xfrm>
            <a:off x="6554819" y="955595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テキスト ボックス 4">
            <a:extLst>
              <a:ext uri="{FF2B5EF4-FFF2-40B4-BE49-F238E27FC236}">
                <a16:creationId xmlns:a16="http://schemas.microsoft.com/office/drawing/2014/main" id="{9CBCCD30-4125-DE75-9DA7-8701FEEBE4DE}"/>
              </a:ext>
            </a:extLst>
          </p:cNvPr>
          <p:cNvSpPr txBox="1"/>
          <p:nvPr/>
        </p:nvSpPr>
        <p:spPr>
          <a:xfrm>
            <a:off x="12429364" y="14688424"/>
            <a:ext cx="5941055" cy="923330"/>
          </a:xfrm>
          <a:prstGeom prst="rect">
            <a:avLst/>
          </a:prstGeom>
          <a:noFill/>
        </p:spPr>
        <p:txBody>
          <a:bodyPr wrap="square" rtlCol="0">
            <a:spAutoFit/>
          </a:bodyPr>
          <a:lstStyle/>
          <a:p>
            <a:pPr>
              <a:buNone/>
            </a:pP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This composition </a:t>
            </a:r>
            <a:r>
              <a:rPr lang="en-US" altLang="ja-JP" sz="9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900" dirty="0">
                <a:latin typeface="游ゴシック" panose="020B0400000000000000" pitchFamily="50" charset="-128"/>
                <a:ea typeface="游ゴシック" panose="020B0400000000000000" pitchFamily="50" charset="-128"/>
              </a:rPr>
              <a:t>, and to </a:t>
            </a:r>
            <a:r>
              <a:rPr lang="en-US" altLang="ja-JP" sz="900" b="1" dirty="0">
                <a:latin typeface="游ゴシック" panose="020B0400000000000000" pitchFamily="50" charset="-128"/>
                <a:ea typeface="游ゴシック" panose="020B0400000000000000" pitchFamily="50" charset="-128"/>
              </a:rPr>
              <a:t>acquire and process information such as the position of the goal and the direction of the center of the court in real time</a:t>
            </a:r>
            <a:r>
              <a:rPr lang="en-US" altLang="ja-JP" sz="900" dirty="0">
                <a:latin typeface="游ゴシック" panose="020B0400000000000000" pitchFamily="50" charset="-128"/>
                <a:ea typeface="游ゴシック" panose="020B0400000000000000" pitchFamily="50" charset="-128"/>
              </a:rPr>
              <a:t>. With fewer sensors than before, this enables a wider and more efficient recognition of the environment, contributing greatly to posture control that let the robot always face the direction of the </a:t>
            </a:r>
            <a:r>
              <a:rPr lang="en-US" altLang="ja-JP" sz="900" b="1" dirty="0">
                <a:latin typeface="游ゴシック" panose="020B0400000000000000" pitchFamily="50" charset="-128"/>
                <a:ea typeface="游ゴシック" panose="020B0400000000000000" pitchFamily="50" charset="-128"/>
              </a:rPr>
              <a:t>goal and also line control</a:t>
            </a:r>
            <a:r>
              <a:rPr lang="en-US" altLang="ja-JP" sz="900" dirty="0">
                <a:latin typeface="游ゴシック" panose="020B0400000000000000" pitchFamily="50" charset="-128"/>
                <a:ea typeface="游ゴシック" panose="020B0400000000000000" pitchFamily="50" charset="-128"/>
              </a:rPr>
              <a:t>. These programs use Python.</a:t>
            </a:r>
            <a:endParaRPr kumimoji="1" lang="en-US" altLang="ja-JP" sz="900" b="1" u="sng" dirty="0">
              <a:latin typeface="游ゴシック" panose="020B0400000000000000" pitchFamily="50" charset="-128"/>
              <a:ea typeface="游ゴシック" panose="020B0400000000000000" pitchFamily="50" charset="-128"/>
              <a:cs typeface="Cascadia Code" panose="020B0609020000020004" pitchFamily="49" charset="0"/>
            </a:endParaRPr>
          </a:p>
        </p:txBody>
      </p:sp>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1930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3673713"/>
            <a:ext cx="6341763" cy="34163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drive performance</a:t>
            </a:r>
            <a:r>
              <a:rPr lang="en-US" altLang="ja-JP" sz="900" dirty="0">
                <a:latin typeface="游ゴシック" panose="020B0400000000000000" pitchFamily="50" charset="-128"/>
                <a:ea typeface="游ゴシック" panose="020B0400000000000000" pitchFamily="50" charset="-128"/>
              </a:rPr>
              <a:t>.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a:t>
            </a:r>
            <a:r>
              <a:rPr lang="en-US" altLang="ja-JP" sz="900" b="1" dirty="0">
                <a:latin typeface="游ゴシック" panose="020B0400000000000000" pitchFamily="50" charset="-128"/>
                <a:ea typeface="游ゴシック" panose="020B0400000000000000" pitchFamily="50" charset="-128"/>
              </a:rPr>
              <a:t>good balance of controllability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00030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rcRect b="25165"/>
          <a:stretch>
            <a:fillRect/>
          </a:stretch>
        </p:blipFill>
        <p:spPr>
          <a:xfrm>
            <a:off x="15987532" y="17296936"/>
            <a:ext cx="2074086" cy="103386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32333" y="8938735"/>
            <a:ext cx="1877954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There were some fluctuations in the analog values from the ball sensor. </a:t>
            </a:r>
            <a:r>
              <a:rPr lang="en-US" altLang="ja-JP" sz="900" dirty="0">
                <a:latin typeface="游ゴシック" panose="020B0400000000000000" pitchFamily="50" charset="-128"/>
                <a:ea typeface="游ゴシック" panose="020B0400000000000000" pitchFamily="50" charset="-128"/>
              </a:rPr>
              <a:t>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t>
            </a:r>
            <a:r>
              <a:rPr lang="en-US" altLang="ja-JP" sz="900" b="1" dirty="0">
                <a:latin typeface="游ゴシック" panose="020B0400000000000000" pitchFamily="50" charset="-128"/>
                <a:ea typeface="游ゴシック" panose="020B0400000000000000" pitchFamily="50" charset="-128"/>
              </a:rPr>
              <a:t>applying a moving average filter makes the sensor readings smoother.</a:t>
            </a:r>
            <a:br>
              <a:rPr lang="en-US" altLang="ja-JP" sz="900" b="1"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616625" y="1336694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7020356" y="11836674"/>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6855919" y="11852587"/>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26451" y="13411762"/>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26006" y="13411762"/>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386592" y="10171648"/>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206010" y="10166008"/>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687006" y="11152641"/>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721993" y="1115134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7"/>
          <a:stretch>
            <a:fillRect/>
          </a:stretch>
        </p:blipFill>
        <p:spPr>
          <a:xfrm>
            <a:off x="10950034" y="16625724"/>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9725" y="1950456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16200000">
            <a:off x="6690281" y="1922744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72038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0">
            <a:extLst>
              <a:ext uri="{28A0092B-C50C-407E-A947-70E740481C1C}">
                <a14:useLocalDpi xmlns:a14="http://schemas.microsoft.com/office/drawing/2010/main" val="0"/>
              </a:ext>
            </a:extLst>
          </a:blip>
          <a:srcRect b="26049"/>
          <a:stretch>
            <a:fillRect/>
          </a:stretch>
        </p:blipFill>
        <p:spPr>
          <a:xfrm>
            <a:off x="12689624" y="17306986"/>
            <a:ext cx="2074085" cy="1014288"/>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30367" y="1957195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2"/>
          <a:srcRect l="5369" r="11358"/>
          <a:stretch>
            <a:fillRect/>
          </a:stretch>
        </p:blipFill>
        <p:spPr>
          <a:xfrm>
            <a:off x="12737244" y="13347295"/>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66687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76354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33065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77701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24983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0518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32970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69532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60094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7817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2182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5119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3532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198644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60356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77750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4">
            <a:clrChange>
              <a:clrFrom>
                <a:srgbClr val="FFFFFF"/>
              </a:clrFrom>
              <a:clrTo>
                <a:srgbClr val="FFFFFF">
                  <a:alpha val="0"/>
                </a:srgbClr>
              </a:clrTo>
            </a:clrChange>
          </a:blip>
          <a:srcRect/>
          <a:stretch>
            <a:fillRect/>
          </a:stretch>
        </p:blipFill>
        <p:spPr>
          <a:xfrm>
            <a:off x="976642" y="1726618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39711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50351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2278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788940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5"/>
          <a:srcRect t="24009" r="7915" b="27972"/>
          <a:stretch>
            <a:fillRect/>
          </a:stretch>
        </p:blipFill>
        <p:spPr>
          <a:xfrm rot="5400013">
            <a:off x="2777050" y="1802611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7989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50375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01916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25300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6"/>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1990893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1989963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888321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7"/>
          <a:srcRect l="34172" t="6534" r="44752" b="11160"/>
          <a:stretch>
            <a:fillRect/>
          </a:stretch>
        </p:blipFill>
        <p:spPr>
          <a:xfrm rot="19050078">
            <a:off x="1140772" y="1982201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8190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38">
            <a:clrChange>
              <a:clrFrom>
                <a:srgbClr val="FFFFFF"/>
              </a:clrFrom>
              <a:clrTo>
                <a:srgbClr val="FFFFFF">
                  <a:alpha val="0"/>
                </a:srgbClr>
              </a:clrTo>
            </a:clrChange>
          </a:blip>
          <a:srcRect l="16100" t="6315" r="13231" b="6493"/>
          <a:stretch>
            <a:fillRect/>
          </a:stretch>
        </p:blipFill>
        <p:spPr>
          <a:xfrm>
            <a:off x="992915" y="1890789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39"/>
          <a:stretch>
            <a:fillRect/>
          </a:stretch>
        </p:blipFill>
        <p:spPr>
          <a:xfrm rot="19461222">
            <a:off x="2408592" y="1936586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0"/>
          <a:srcRect l="35446" t="6000" r="33153" b="61181"/>
          <a:stretch>
            <a:fillRect/>
          </a:stretch>
        </p:blipFill>
        <p:spPr>
          <a:xfrm>
            <a:off x="2527831" y="200499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2548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1"/>
          <a:srcRect l="18438" t="31705" r="20482" b="39006"/>
          <a:stretch>
            <a:fillRect/>
          </a:stretch>
        </p:blipFill>
        <p:spPr>
          <a:xfrm>
            <a:off x="2872957" y="1730818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2"/>
          <a:stretch>
            <a:fillRect/>
          </a:stretch>
        </p:blipFill>
        <p:spPr>
          <a:xfrm rot="16200004">
            <a:off x="4606624" y="1792948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41098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39781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11923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59290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58954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35419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3531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13639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895617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795802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3"/>
          <a:srcRect l="21071" t="13052" r="22784" b="9985"/>
          <a:stretch>
            <a:fillRect/>
          </a:stretch>
        </p:blipFill>
        <p:spPr>
          <a:xfrm flipH="1">
            <a:off x="1166324" y="1831465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1986211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7916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4"/>
          <a:stretch>
            <a:fillRect/>
          </a:stretch>
        </p:blipFill>
        <p:spPr>
          <a:xfrm>
            <a:off x="3690264" y="1878330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39"/>
          <a:stretch>
            <a:fillRect/>
          </a:stretch>
        </p:blipFill>
        <p:spPr>
          <a:xfrm rot="19461222">
            <a:off x="3718988" y="1937214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0305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24983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5"/>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6"/>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6817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31526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7"/>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48"/>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56383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61678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dirty="0">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8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indicates that speed control is more effective for deceleration.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 with speed control decelerates more quickly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maximum speed at which the robot can stop without going out of bounds was identified.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49"/>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0"/>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1"/>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2"/>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3"/>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4"/>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51784" y="9085453"/>
            <a:ext cx="5086801" cy="5072632"/>
          </a:xfrm>
          <a:prstGeom prst="rect">
            <a:avLst/>
          </a:prstGeom>
          <a:noFill/>
          <a:extLst>
            <a:ext uri="{909E8E84-426E-40DD-AFC4-6F175D3DCCD1}">
              <a14:hiddenFill xmlns:a14="http://schemas.microsoft.com/office/drawing/2010/main">
                <a:solidFill>
                  <a:srgbClr val="FFFFFF"/>
                </a:solidFill>
              </a14:hiddenFill>
            </a:ext>
          </a:extLst>
        </p:spPr>
      </p:pic>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12832788" y="14622518"/>
            <a:ext cx="1444045"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15601414" y="14593530"/>
            <a:ext cx="1713983"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392412" y="12980177"/>
            <a:ext cx="1523877"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Before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35811" y="12986342"/>
            <a:ext cx="1421676"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After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59765" y="16515996"/>
            <a:ext cx="1175075" cy="261610"/>
          </a:xfrm>
          <a:prstGeom prst="rect">
            <a:avLst/>
          </a:prstGeom>
          <a:noFill/>
        </p:spPr>
        <p:txBody>
          <a:bodyPr wrap="square" rtlCol="0">
            <a:spAutoFit/>
          </a:bodyPr>
          <a:lstStyle/>
          <a:p>
            <a:r>
              <a:rPr kumimoji="1" lang="en-US" altLang="ja-JP" sz="1100" b="1" dirty="0">
                <a:solidFill>
                  <a:schemeClr val="tx1"/>
                </a:solidFill>
                <a:latin typeface="+mj-lt"/>
                <a:ea typeface="游ゴシック" panose="020B0400000000000000" pitchFamily="50" charset="-128"/>
              </a:rPr>
              <a:t>Wired to curve</a:t>
            </a:r>
            <a:endParaRPr kumimoji="1" lang="ja-JP" altLang="en-US" sz="11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3034287" y="18246834"/>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332719" y="18248600"/>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04246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56"/>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57"/>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58"/>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46284" y="159095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3731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a:t>
            </a:r>
            <a:r>
              <a:rPr lang="en-US" altLang="ja-JP" sz="900" b="1" dirty="0">
                <a:latin typeface="游ゴシック" panose="020B0400000000000000" pitchFamily="50" charset="-128"/>
                <a:ea typeface="游ゴシック" panose="020B0400000000000000" pitchFamily="50" charset="-128"/>
              </a:rPr>
              <a:t>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a:t>
            </a:r>
            <a:r>
              <a:rPr lang="en-US" altLang="ja-JP" sz="900" b="1" dirty="0">
                <a:latin typeface="游ゴシック" panose="020B0400000000000000" pitchFamily="50" charset="-128"/>
                <a:ea typeface="游ゴシック" panose="020B0400000000000000" pitchFamily="50" charset="-128"/>
              </a:rPr>
              <a:t>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59"/>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0"/>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1"/>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t="1708"/>
          <a:stretch>
            <a:fillRect/>
          </a:stretch>
        </p:blipFill>
        <p:spPr bwMode="auto">
          <a:xfrm>
            <a:off x="22580265" y="20806979"/>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1988870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59" y="4485528"/>
            <a:ext cx="18794815"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16574466" y="7831553"/>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298609" y="58942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45917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4">
            <a:alphaModFix/>
          </a:blip>
          <a:srcRect/>
          <a:stretch/>
        </p:blipFill>
        <p:spPr>
          <a:xfrm>
            <a:off x="14799831" y="58607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5">
            <a:alphaModFix/>
          </a:blip>
          <a:srcRect/>
          <a:stretch/>
        </p:blipFill>
        <p:spPr>
          <a:xfrm>
            <a:off x="14863331" y="688871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6627461" y="688111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4885475" y="7879219"/>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53446" y="7846123"/>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274141" y="682164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6578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45642" y="58870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68">
            <a:alphaModFix/>
          </a:blip>
          <a:srcRect/>
          <a:stretch/>
        </p:blipFill>
        <p:spPr>
          <a:xfrm>
            <a:off x="16510296" y="58547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57433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41817" y="680483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92206" y="7828300"/>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571912"/>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extLst>
              <p:ext uri="{D42A27DB-BD31-4B8C-83A1-F6EECF244321}">
                <p14:modId xmlns:p14="http://schemas.microsoft.com/office/powerpoint/2010/main" val="3524616439"/>
              </p:ext>
            </p:extLst>
          </p:nvPr>
        </p:nvGraphicFramePr>
        <p:xfrm>
          <a:off x="8826500" y="5095872"/>
          <a:ext cx="5918200" cy="3793538"/>
        </p:xfrm>
        <a:graphic>
          <a:graphicData uri="http://schemas.openxmlformats.org/drawingml/2006/chart">
            <c:chart xmlns:c="http://schemas.openxmlformats.org/drawingml/2006/chart" xmlns:r="http://schemas.openxmlformats.org/officeDocument/2006/relationships" r:id="rId69"/>
          </a:graphicData>
        </a:graphic>
      </p:graphicFrame>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52892"/>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Our team has been participating in the RoboCup Soccer Lightweight League since last season, making this our second year together.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82040" y="6110008"/>
            <a:ext cx="137588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18479" y="6375440"/>
            <a:ext cx="948321" cy="113661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29434" y="6385600"/>
            <a:ext cx="944986"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141219" y="6383200"/>
            <a:ext cx="1160021" cy="113520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157887" y="6389544"/>
            <a:ext cx="1106523" cy="969496"/>
          </a:xfrm>
          <a:prstGeom prst="rect">
            <a:avLst/>
          </a:prstGeom>
          <a:noFill/>
          <a:ln cap="flat">
            <a:noFill/>
          </a:ln>
        </p:spPr>
        <p:txBody>
          <a:bodyPr vert="horz" wrap="square" lIns="0" tIns="0" rIns="0" bIns="0" anchor="t" anchorCtr="0" compatLnSpc="1">
            <a:spAutoFit/>
          </a:bodyPr>
          <a:lstStyle/>
          <a:p>
            <a:r>
              <a:rPr lang="en-US" altLang="ja-JP" sz="900" dirty="0">
                <a:latin typeface="游ゴシック" panose="020B0400000000000000" pitchFamily="50" charset="-128"/>
                <a:ea typeface="游ゴシック" panose="020B0400000000000000" pitchFamily="50" charset="-128"/>
              </a:rPr>
              <a:t>Through the process of building robots, </a:t>
            </a:r>
          </a:p>
          <a:p>
            <a:r>
              <a:rPr lang="en-US" altLang="ja-JP" sz="900"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1376349" y="6133463"/>
            <a:ext cx="88809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H2</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69983" y="6107627"/>
            <a:ext cx="2108186"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377439" y="6380581"/>
            <a:ext cx="1777365" cy="1131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228624" y="6376325"/>
            <a:ext cx="1778794" cy="1133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6073140" y="6376664"/>
            <a:ext cx="1229202" cy="113312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68140" y="6110140"/>
            <a:ext cx="20542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6012180" y="6114751"/>
            <a:ext cx="147417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410496" y="6372656"/>
            <a:ext cx="1765264"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600" i="0" u="none" strike="noStrike" kern="1200" cap="none" spc="0" baseline="0" dirty="0">
              <a:solidFill>
                <a:schemeClr val="tx1"/>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269480" y="6109510"/>
            <a:ext cx="119604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376160" y="6369933"/>
            <a:ext cx="1278890" cy="113033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2867412" y="6142825"/>
            <a:ext cx="86558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H1</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4803985" y="6131558"/>
            <a:ext cx="97301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H2</a:t>
            </a:r>
            <a:endParaRPr lang="en-US" sz="10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6337415" y="6137537"/>
            <a:ext cx="90394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Worlds Prep</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10918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238365" y="6589825"/>
            <a:ext cx="1548244" cy="646331"/>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400" b="1" dirty="0">
                <a:latin typeface="游ゴシック" panose="020B0400000000000000" pitchFamily="50" charset="-128"/>
                <a:ea typeface="游ゴシック" panose="020B0400000000000000" pitchFamily="50" charset="-128"/>
              </a:rPr>
              <a:t>Winning the World Championship</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236102" y="6375586"/>
            <a:ext cx="1817353"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636012" y="6116479"/>
            <a:ext cx="943505" cy="21544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400" b="1" dirty="0">
                <a:ln w="9525">
                  <a:solidFill>
                    <a:srgbClr val="FFFF00">
                      <a:alpha val="49000"/>
                    </a:srgbClr>
                  </a:solidFill>
                </a:ln>
                <a:solidFill>
                  <a:srgbClr val="FF0000"/>
                </a:solidFill>
                <a:latin typeface="游ゴシック" panose="020B0400000000000000" pitchFamily="50" charset="-128"/>
                <a:ea typeface="游ゴシック" panose="020B0400000000000000" pitchFamily="50" charset="-128"/>
              </a:rPr>
              <a:t>Final Goal</a:t>
            </a:r>
            <a:endParaRPr lang="en-US" sz="1400" b="1" i="0" u="none" strike="noStrike" kern="1200" cap="none" spc="0" baseline="0" dirty="0">
              <a:ln w="9525">
                <a:solidFill>
                  <a:srgbClr val="FFFF00">
                    <a:alpha val="49000"/>
                  </a:srgbClr>
                </a:solidFill>
              </a:ln>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80663" y="6383365"/>
            <a:ext cx="1200150"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experience at the Japan Open, we discussed what we need to do to adapt to the environment of the World Championship.</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err="1">
                <a:solidFill>
                  <a:srgbClr val="1351B8"/>
                </a:solidFill>
                <a:uFillTx/>
                <a:latin typeface="Roboto Condensed" pitchFamily="2"/>
                <a:ea typeface="Roboto Condensed" pitchFamily="2"/>
                <a:cs typeface="Roboto Condensed" pitchFamily="2"/>
              </a:rPr>
              <a:t>Ⅾ</a:t>
            </a:r>
            <a:r>
              <a:rPr lang="en-US" sz="2400" b="1" i="0" u="none" strike="noStrike" kern="1200" cap="none" spc="0" baseline="0" dirty="0" err="1">
                <a:solidFill>
                  <a:srgbClr val="000000"/>
                </a:solidFill>
                <a:uFillTx/>
                <a:latin typeface="Roboto Condensed" pitchFamily="2"/>
                <a:ea typeface="Roboto Condensed" pitchFamily="2"/>
                <a:cs typeface="Roboto Condensed" pitchFamily="2"/>
              </a:rPr>
              <a:t>aily</a:t>
            </a:r>
            <a:r>
              <a:rPr lang="en-US" sz="2400" b="1" i="0" u="none" strike="noStrike" kern="1200" cap="none" spc="0" baseline="0" dirty="0">
                <a:solidFill>
                  <a:srgbClr val="000000"/>
                </a:solidFill>
                <a:uFillTx/>
                <a:latin typeface="Roboto Condensed" pitchFamily="2"/>
                <a:ea typeface="Roboto Condensed" pitchFamily="2"/>
                <a:cs typeface="Roboto Condensed" pitchFamily="2"/>
              </a:rPr>
              <a:t> accumulation and planning are important</a:t>
            </a:r>
            <a:endParaRPr lang="en-US" sz="1800" b="1"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468967"/>
            <a:ext cx="8917224" cy="1492716"/>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In order to enhance our technical skills, we have dedicated an enormous amount of time and made continuous, extraordinary efforts. On weekends, we work from 10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a:t>
            </a:r>
          </a:p>
          <a:p>
            <a:pPr lvl="0">
              <a:defRPr sz="1800" b="0" i="0" u="none" strike="noStrike" kern="0" cap="none" spc="0" baseline="0">
                <a:solidFill>
                  <a:srgbClr val="000000"/>
                </a:solidFill>
                <a:uFillTx/>
              </a:defRPr>
            </a:pP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1000" b="1" kern="1200" dirty="0">
                <a:latin typeface="游ゴシック" pitchFamily="50"/>
                <a:ea typeface="游ゴシック" pitchFamily="50"/>
              </a:rPr>
              <a:t>Our total activity time amounts to approximately 180,000 minutes — or about 3,140 hours. </a:t>
            </a:r>
          </a:p>
          <a:p>
            <a:pPr lvl="0">
              <a:defRPr sz="1800" b="0" i="0" u="none" strike="noStrike" kern="0" cap="none" spc="0" baseline="0">
                <a:solidFill>
                  <a:srgbClr val="000000"/>
                </a:solidFill>
                <a:uFillTx/>
              </a:defRPr>
            </a:pPr>
            <a:endParaRPr lang="en-US" altLang="ja-JP" sz="900" b="1"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1224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602932" y="6121717"/>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0">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1"/>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15806" y="1368753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14785550" y="1363625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159712" y="17288037"/>
            <a:ext cx="573972" cy="932595"/>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1" name="矢印: 右 1070">
            <a:extLst>
              <a:ext uri="{FF2B5EF4-FFF2-40B4-BE49-F238E27FC236}">
                <a16:creationId xmlns:a16="http://schemas.microsoft.com/office/drawing/2014/main" id="{06C7AD00-DB2D-EFA2-904B-FB2766962F29}"/>
              </a:ext>
            </a:extLst>
          </p:cNvPr>
          <p:cNvSpPr/>
          <p:nvPr/>
        </p:nvSpPr>
        <p:spPr>
          <a:xfrm>
            <a:off x="17421133" y="10216352"/>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28434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68348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4"/>
          <a:stretch>
            <a:fillRect/>
          </a:stretch>
        </p:blipFill>
        <p:spPr>
          <a:xfrm>
            <a:off x="2396596" y="18792618"/>
            <a:ext cx="474692" cy="562181"/>
          </a:xfrm>
          <a:prstGeom prst="rect">
            <a:avLst/>
          </a:prstGeom>
          <a:noFill/>
          <a:ln cap="flat">
            <a:noFill/>
          </a:ln>
        </p:spPr>
      </p:pic>
      <p:pic>
        <p:nvPicPr>
          <p:cNvPr id="2254" name="図 2253">
            <a:extLst>
              <a:ext uri="{FF2B5EF4-FFF2-40B4-BE49-F238E27FC236}">
                <a16:creationId xmlns:a16="http://schemas.microsoft.com/office/drawing/2014/main" id="{ABCCF409-296C-DA0D-03DE-F5EC0730BFE4}"/>
              </a:ext>
            </a:extLst>
          </p:cNvPr>
          <p:cNvPicPr>
            <a:picLocks noChangeAspect="1"/>
          </p:cNvPicPr>
          <p:nvPr/>
        </p:nvPicPr>
        <p:blipFill>
          <a:blip r:embed="rId73">
            <a:clrChange>
              <a:clrFrom>
                <a:srgbClr val="FFFFFF"/>
              </a:clrFrom>
              <a:clrTo>
                <a:srgbClr val="FFFFFF">
                  <a:alpha val="0"/>
                </a:srgbClr>
              </a:clrTo>
            </a:clrChange>
          </a:blip>
          <a:stretch>
            <a:fillRect/>
          </a:stretch>
        </p:blipFill>
        <p:spPr>
          <a:xfrm>
            <a:off x="17276718" y="18716844"/>
            <a:ext cx="1379324" cy="1348787"/>
          </a:xfrm>
          <a:prstGeom prst="rect">
            <a:avLst/>
          </a:prstGeom>
        </p:spPr>
      </p:pic>
      <p:pic>
        <p:nvPicPr>
          <p:cNvPr id="2258" name="図 2257">
            <a:extLst>
              <a:ext uri="{FF2B5EF4-FFF2-40B4-BE49-F238E27FC236}">
                <a16:creationId xmlns:a16="http://schemas.microsoft.com/office/drawing/2014/main" id="{807B49CC-6C31-8EE9-4EE9-EC248F435B51}"/>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15495425" y="18766481"/>
            <a:ext cx="1480593" cy="1322972"/>
          </a:xfrm>
          <a:prstGeom prst="rect">
            <a:avLst/>
          </a:prstGeom>
        </p:spPr>
      </p:pic>
      <p:sp>
        <p:nvSpPr>
          <p:cNvPr id="2260" name="テキスト ボックス 1152">
            <a:extLst>
              <a:ext uri="{FF2B5EF4-FFF2-40B4-BE49-F238E27FC236}">
                <a16:creationId xmlns:a16="http://schemas.microsoft.com/office/drawing/2014/main" id="{92E6D42A-C85E-856D-1F72-8C900413C9FE}"/>
              </a:ext>
            </a:extLst>
          </p:cNvPr>
          <p:cNvSpPr txBox="1"/>
          <p:nvPr/>
        </p:nvSpPr>
        <p:spPr>
          <a:xfrm>
            <a:off x="17183188" y="19971060"/>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61" name="テキスト ボックス 1152">
            <a:extLst>
              <a:ext uri="{FF2B5EF4-FFF2-40B4-BE49-F238E27FC236}">
                <a16:creationId xmlns:a16="http://schemas.microsoft.com/office/drawing/2014/main" id="{BB05B2F9-C67D-365D-D270-785649058BF0}"/>
              </a:ext>
            </a:extLst>
          </p:cNvPr>
          <p:cNvSpPr txBox="1"/>
          <p:nvPr/>
        </p:nvSpPr>
        <p:spPr>
          <a:xfrm>
            <a:off x="15445535" y="19940580"/>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sp>
        <p:nvSpPr>
          <p:cNvPr id="3" name="矢印: 右 2">
            <a:extLst>
              <a:ext uri="{FF2B5EF4-FFF2-40B4-BE49-F238E27FC236}">
                <a16:creationId xmlns:a16="http://schemas.microsoft.com/office/drawing/2014/main" id="{C7877E8F-0C6D-8F9B-94A5-190C9FD579E3}"/>
              </a:ext>
            </a:extLst>
          </p:cNvPr>
          <p:cNvSpPr/>
          <p:nvPr/>
        </p:nvSpPr>
        <p:spPr>
          <a:xfrm>
            <a:off x="16905923" y="19162394"/>
            <a:ext cx="376807" cy="519383"/>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164199" y="6135368"/>
            <a:ext cx="91713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H1</a:t>
            </a:r>
            <a:endParaRPr lang="en-US" sz="9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9BD4DE7E-D294-603F-F471-0E9782E36105}"/>
              </a:ext>
            </a:extLst>
          </p:cNvPr>
          <p:cNvPicPr>
            <a:picLocks noChangeAspect="1"/>
          </p:cNvPicPr>
          <p:nvPr/>
        </p:nvPicPr>
        <p:blipFill>
          <a:blip r:embed="rId75"/>
          <a:srcRect l="16333" t="10985" r="16395" b="13592"/>
          <a:stretch/>
        </p:blipFill>
        <p:spPr>
          <a:xfrm>
            <a:off x="10561915" y="10733220"/>
            <a:ext cx="1627350" cy="1571625"/>
          </a:xfrm>
          <a:prstGeom prst="rect">
            <a:avLst/>
          </a:prstGeom>
        </p:spPr>
      </p:pic>
      <p:sp>
        <p:nvSpPr>
          <p:cNvPr id="58" name="テキスト ボックス 1152">
            <a:extLst>
              <a:ext uri="{FF2B5EF4-FFF2-40B4-BE49-F238E27FC236}">
                <a16:creationId xmlns:a16="http://schemas.microsoft.com/office/drawing/2014/main" id="{CD792952-F626-FBB5-1793-13F36E898239}"/>
              </a:ext>
            </a:extLst>
          </p:cNvPr>
          <p:cNvSpPr txBox="1"/>
          <p:nvPr/>
        </p:nvSpPr>
        <p:spPr>
          <a:xfrm>
            <a:off x="10559079" y="12300144"/>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pic>
        <p:nvPicPr>
          <p:cNvPr id="2294" name="図 2293">
            <a:extLst>
              <a:ext uri="{FF2B5EF4-FFF2-40B4-BE49-F238E27FC236}">
                <a16:creationId xmlns:a16="http://schemas.microsoft.com/office/drawing/2014/main" id="{AFE5B558-E08B-A3CF-C8CD-7CC53D9B5A18}"/>
              </a:ext>
            </a:extLst>
          </p:cNvPr>
          <p:cNvPicPr>
            <a:picLocks noChangeAspect="1"/>
          </p:cNvPicPr>
          <p:nvPr/>
        </p:nvPicPr>
        <p:blipFill>
          <a:blip r:embed="rId76"/>
          <a:stretch>
            <a:fillRect/>
          </a:stretch>
        </p:blipFill>
        <p:spPr>
          <a:xfrm>
            <a:off x="10995130" y="15124292"/>
            <a:ext cx="1168784" cy="1049370"/>
          </a:xfrm>
          <a:prstGeom prst="rect">
            <a:avLst/>
          </a:prstGeom>
        </p:spPr>
      </p:pic>
      <p:sp>
        <p:nvSpPr>
          <p:cNvPr id="2295" name="テキスト ボックス 2294">
            <a:extLst>
              <a:ext uri="{FF2B5EF4-FFF2-40B4-BE49-F238E27FC236}">
                <a16:creationId xmlns:a16="http://schemas.microsoft.com/office/drawing/2014/main" id="{D6E46B10-BE1F-A139-FD16-8A61848FACB7}"/>
              </a:ext>
            </a:extLst>
          </p:cNvPr>
          <p:cNvSpPr txBox="1"/>
          <p:nvPr/>
        </p:nvSpPr>
        <p:spPr>
          <a:xfrm>
            <a:off x="11029645" y="14887596"/>
            <a:ext cx="1175075" cy="261610"/>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Actual screen</a:t>
            </a:r>
            <a:endParaRPr kumimoji="1" lang="ja-JP" altLang="en-US" sz="1100" b="1" dirty="0">
              <a:latin typeface="+mj-lt"/>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C1894D2C-6DB4-8534-CB5F-99CD5B1190C7}"/>
              </a:ext>
            </a:extLst>
          </p:cNvPr>
          <p:cNvSpPr txBox="1"/>
          <p:nvPr/>
        </p:nvSpPr>
        <p:spPr>
          <a:xfrm>
            <a:off x="6489669" y="9499582"/>
            <a:ext cx="5838130" cy="3308598"/>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L</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ine Sensor  </a:t>
            </a:r>
          </a:p>
          <a:p>
            <a:pPr>
              <a:buNone/>
            </a:pPr>
            <a:r>
              <a:rPr lang="en-US" altLang="ja-JP" sz="900" dirty="0">
                <a:latin typeface="游ゴシック" panose="020B0400000000000000" pitchFamily="50" charset="-128"/>
                <a:ea typeface="游ゴシック" panose="020B0400000000000000" pitchFamily="50" charset="-128"/>
              </a:rPr>
              <a:t>   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a:t>
            </a:r>
          </a:p>
          <a:p>
            <a:pPr>
              <a:buNone/>
            </a:pPr>
            <a:r>
              <a:rPr lang="en-US" altLang="ja-JP" sz="900" dirty="0">
                <a:latin typeface="游ゴシック" panose="020B0400000000000000" pitchFamily="50" charset="-128"/>
                <a:ea typeface="游ゴシック" panose="020B0400000000000000" pitchFamily="50" charset="-128"/>
              </a:rPr>
              <a:t>the direction of course. By reliably detecting them, the robot can</a:t>
            </a:r>
          </a:p>
          <a:p>
            <a:pPr>
              <a:buNone/>
            </a:pP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always maintain the correct trajectory.</a:t>
            </a:r>
            <a:r>
              <a:rPr lang="en-US" altLang="ja-JP" sz="900" dirty="0">
                <a:latin typeface="游ゴシック" panose="020B0400000000000000" pitchFamily="50" charset="-128"/>
                <a:ea typeface="游ゴシック" panose="020B0400000000000000" pitchFamily="50" charset="-128"/>
              </a:rPr>
              <a:t> Meanwhile the outer </a:t>
            </a:r>
          </a:p>
          <a:p>
            <a:pPr>
              <a:buNone/>
            </a:pPr>
            <a:r>
              <a:rPr lang="en-US" altLang="ja-JP" sz="900" dirty="0">
                <a:latin typeface="游ゴシック" panose="020B0400000000000000" pitchFamily="50" charset="-128"/>
                <a:ea typeface="游ゴシック" panose="020B0400000000000000" pitchFamily="50" charset="-128"/>
              </a:rPr>
              <a:t>line sensors </a:t>
            </a:r>
            <a:r>
              <a:rPr lang="en-US" altLang="ja-JP" sz="900" b="1" dirty="0">
                <a:latin typeface="游ゴシック" panose="020B0400000000000000" pitchFamily="50" charset="-128"/>
                <a:ea typeface="游ゴシック" panose="020B0400000000000000" pitchFamily="50" charset="-128"/>
              </a:rPr>
              <a:t>serve as a reference to correct the robot so that </a:t>
            </a:r>
          </a:p>
          <a:p>
            <a:pPr>
              <a:buNone/>
            </a:pPr>
            <a:r>
              <a:rPr lang="en-US" altLang="ja-JP" sz="900" b="1" dirty="0">
                <a:latin typeface="游ゴシック" panose="020B0400000000000000" pitchFamily="50" charset="-128"/>
                <a:ea typeface="游ゴシック" panose="020B0400000000000000" pitchFamily="50" charset="-128"/>
              </a:rPr>
              <a:t>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a:t>
            </a:r>
          </a:p>
          <a:p>
            <a:pPr>
              <a:buNone/>
            </a:pPr>
            <a:r>
              <a:rPr lang="en-US" altLang="ja-JP" sz="900" dirty="0">
                <a:latin typeface="游ゴシック" panose="020B0400000000000000" pitchFamily="50" charset="-128"/>
                <a:ea typeface="游ゴシック" panose="020B0400000000000000" pitchFamily="50" charset="-128"/>
              </a:rPr>
              <a:t> It went out of the white line on the field. Therefore, by reviewing</a:t>
            </a:r>
          </a:p>
          <a:p>
            <a:pPr>
              <a:buNone/>
            </a:pPr>
            <a:r>
              <a:rPr lang="en-US" altLang="ja-JP" sz="900" dirty="0">
                <a:latin typeface="游ゴシック" panose="020B0400000000000000" pitchFamily="50" charset="-128"/>
                <a:ea typeface="游ゴシック" panose="020B0400000000000000" pitchFamily="50" charset="-128"/>
              </a:rPr>
              <a:t> the placement of the line sensors, we succeeded in reducing </a:t>
            </a:r>
          </a:p>
          <a:p>
            <a:pPr>
              <a:buNone/>
            </a:pPr>
            <a:r>
              <a:rPr lang="en-US" altLang="ja-JP" sz="900" dirty="0">
                <a:latin typeface="游ゴシック" panose="020B0400000000000000" pitchFamily="50" charset="-128"/>
                <a:ea typeface="游ゴシック" panose="020B0400000000000000" pitchFamily="50" charset="-128"/>
              </a:rPr>
              <a:t>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existed at the bottom of </a:t>
            </a:r>
          </a:p>
          <a:p>
            <a:pPr>
              <a:buNone/>
            </a:pPr>
            <a:r>
              <a:rPr lang="en-US" altLang="ja-JP" sz="900" dirty="0">
                <a:latin typeface="游ゴシック" panose="020B0400000000000000" pitchFamily="50" charset="-128"/>
                <a:ea typeface="游ゴシック" panose="020B0400000000000000" pitchFamily="50" charset="-128"/>
              </a:rPr>
              <a:t>the robot. This has further improved </a:t>
            </a:r>
            <a:r>
              <a:rPr lang="en-US" altLang="ja-JP" sz="900" b="1" dirty="0">
                <a:latin typeface="游ゴシック" panose="020B0400000000000000" pitchFamily="50" charset="-128"/>
                <a:ea typeface="游ゴシック" panose="020B0400000000000000" pitchFamily="50" charset="-128"/>
              </a:rPr>
              <a:t>the overall line detection </a:t>
            </a:r>
          </a:p>
          <a:p>
            <a:pPr>
              <a:buNone/>
            </a:pPr>
            <a:r>
              <a:rPr lang="en-US" altLang="ja-JP" sz="900" b="1" dirty="0">
                <a:latin typeface="游ゴシック" panose="020B0400000000000000" pitchFamily="50" charset="-128"/>
                <a:ea typeface="游ゴシック" panose="020B0400000000000000" pitchFamily="50" charset="-128"/>
              </a:rPr>
              <a:t>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previously used optical modulation photo ICs, which cost 250 yen each. </a:t>
            </a:r>
          </a:p>
          <a:p>
            <a:pPr>
              <a:buNone/>
            </a:pPr>
            <a:r>
              <a:rPr lang="en-US" altLang="ja-JP" sz="900" dirty="0">
                <a:latin typeface="游ゴシック" panose="020B0400000000000000" pitchFamily="50" charset="-128"/>
                <a:ea typeface="游ゴシック" panose="020B0400000000000000" pitchFamily="50" charset="-128"/>
              </a:rPr>
              <a:t>However, to reduce costs, we introduced phototransistors, which cost 50 yen each.</a:t>
            </a:r>
          </a:p>
        </p:txBody>
      </p:sp>
      <p:cxnSp>
        <p:nvCxnSpPr>
          <p:cNvPr id="225" name="直線コネクタ 224">
            <a:extLst>
              <a:ext uri="{FF2B5EF4-FFF2-40B4-BE49-F238E27FC236}">
                <a16:creationId xmlns:a16="http://schemas.microsoft.com/office/drawing/2014/main" id="{E6ECE797-C8E9-C467-6920-E137AABF4FBC}"/>
              </a:ext>
            </a:extLst>
          </p:cNvPr>
          <p:cNvCxnSpPr>
            <a:cxnSpLocks/>
            <a:stCxn id="218" idx="2"/>
          </p:cNvCxnSpPr>
          <p:nvPr/>
        </p:nvCxnSpPr>
        <p:spPr>
          <a:xfrm flipH="1">
            <a:off x="3595032" y="9900217"/>
            <a:ext cx="893809" cy="129389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F80C3376-7088-55EF-E5BF-5DFBA9E210C9}"/>
              </a:ext>
            </a:extLst>
          </p:cNvPr>
          <p:cNvCxnSpPr>
            <a:cxnSpLocks/>
          </p:cNvCxnSpPr>
          <p:nvPr/>
        </p:nvCxnSpPr>
        <p:spPr>
          <a:xfrm flipV="1">
            <a:off x="915681" y="12785014"/>
            <a:ext cx="1510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6732D78C-35A1-53EB-6CD3-D715A61D56A5}"/>
              </a:ext>
            </a:extLst>
          </p:cNvPr>
          <p:cNvCxnSpPr>
            <a:cxnSpLocks/>
          </p:cNvCxnSpPr>
          <p:nvPr/>
        </p:nvCxnSpPr>
        <p:spPr>
          <a:xfrm>
            <a:off x="508000" y="11236986"/>
            <a:ext cx="889000" cy="686755"/>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33" name="直線コネクタ 232">
            <a:extLst>
              <a:ext uri="{FF2B5EF4-FFF2-40B4-BE49-F238E27FC236}">
                <a16:creationId xmlns:a16="http://schemas.microsoft.com/office/drawing/2014/main" id="{F123A90C-F2FC-242B-50B6-F336AB23B65F}"/>
              </a:ext>
            </a:extLst>
          </p:cNvPr>
          <p:cNvCxnSpPr>
            <a:cxnSpLocks/>
          </p:cNvCxnSpPr>
          <p:nvPr/>
        </p:nvCxnSpPr>
        <p:spPr>
          <a:xfrm flipH="1">
            <a:off x="3918693" y="11315700"/>
            <a:ext cx="1859807" cy="146931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FA3DCAA5-04AB-9B45-BFC7-EAC070D0F5C9}"/>
              </a:ext>
            </a:extLst>
          </p:cNvPr>
          <p:cNvCxnSpPr>
            <a:cxnSpLocks/>
            <a:stCxn id="263" idx="0"/>
          </p:cNvCxnSpPr>
          <p:nvPr/>
        </p:nvCxnSpPr>
        <p:spPr>
          <a:xfrm flipV="1">
            <a:off x="516631" y="11911250"/>
            <a:ext cx="1496319" cy="4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56E5A55A-F291-1B8A-264C-655BAE3F4249}"/>
              </a:ext>
            </a:extLst>
          </p:cNvPr>
          <p:cNvCxnSpPr>
            <a:cxnSpLocks/>
          </p:cNvCxnSpPr>
          <p:nvPr/>
        </p:nvCxnSpPr>
        <p:spPr>
          <a:xfrm flipH="1">
            <a:off x="3841750" y="10582783"/>
            <a:ext cx="1581150" cy="129300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1F85DE4F-4C59-7203-0D6A-1849733BEF2B}"/>
              </a:ext>
            </a:extLst>
          </p:cNvPr>
          <p:cNvCxnSpPr>
            <a:cxnSpLocks/>
            <a:stCxn id="210" idx="2"/>
          </p:cNvCxnSpPr>
          <p:nvPr/>
        </p:nvCxnSpPr>
        <p:spPr>
          <a:xfrm flipH="1">
            <a:off x="2444750" y="11974311"/>
            <a:ext cx="3492024" cy="1665673"/>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656E9DC3-DC09-4630-55CC-379DE7D41DBC}"/>
              </a:ext>
            </a:extLst>
          </p:cNvPr>
          <p:cNvCxnSpPr>
            <a:cxnSpLocks/>
            <a:stCxn id="210" idx="2"/>
          </p:cNvCxnSpPr>
          <p:nvPr/>
        </p:nvCxnSpPr>
        <p:spPr>
          <a:xfrm flipH="1">
            <a:off x="4616450" y="11974311"/>
            <a:ext cx="1320324" cy="146640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51CB94B0-7E3C-B24B-7456-49657829DEDA}"/>
              </a:ext>
            </a:extLst>
          </p:cNvPr>
          <p:cNvCxnSpPr>
            <a:cxnSpLocks/>
          </p:cNvCxnSpPr>
          <p:nvPr/>
        </p:nvCxnSpPr>
        <p:spPr>
          <a:xfrm>
            <a:off x="1244600" y="9831228"/>
            <a:ext cx="1447187" cy="43672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18" name="六角形 217">
            <a:extLst>
              <a:ext uri="{FF2B5EF4-FFF2-40B4-BE49-F238E27FC236}">
                <a16:creationId xmlns:a16="http://schemas.microsoft.com/office/drawing/2014/main" id="{3D895AB5-BACD-7D7A-44C9-5F4219ABE985}"/>
              </a:ext>
            </a:extLst>
          </p:cNvPr>
          <p:cNvSpPr/>
          <p:nvPr/>
        </p:nvSpPr>
        <p:spPr>
          <a:xfrm>
            <a:off x="4420022" y="962494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0" name="六角形 209">
            <a:extLst>
              <a:ext uri="{FF2B5EF4-FFF2-40B4-BE49-F238E27FC236}">
                <a16:creationId xmlns:a16="http://schemas.microsoft.com/office/drawing/2014/main" id="{B67B80CF-37DE-032D-CFCA-0406F76D0B27}"/>
              </a:ext>
            </a:extLst>
          </p:cNvPr>
          <p:cNvSpPr/>
          <p:nvPr/>
        </p:nvSpPr>
        <p:spPr>
          <a:xfrm>
            <a:off x="5867955" y="1169903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1" name="テキスト ボックス 260">
            <a:extLst>
              <a:ext uri="{FF2B5EF4-FFF2-40B4-BE49-F238E27FC236}">
                <a16:creationId xmlns:a16="http://schemas.microsoft.com/office/drawing/2014/main" id="{85D657C9-7E77-8DCA-8D18-24022D3EC06A}"/>
              </a:ext>
            </a:extLst>
          </p:cNvPr>
          <p:cNvSpPr txBox="1"/>
          <p:nvPr/>
        </p:nvSpPr>
        <p:spPr>
          <a:xfrm>
            <a:off x="5784355" y="11648466"/>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endParaRPr lang="en-US" altLang="ja-JP" sz="900" dirty="0">
              <a:latin typeface="游ゴシック" panose="020B0400000000000000" pitchFamily="50" charset="-128"/>
              <a:ea typeface="游ゴシック" panose="020B0400000000000000" pitchFamily="50" charset="-128"/>
            </a:endParaRPr>
          </a:p>
        </p:txBody>
      </p:sp>
      <p:sp>
        <p:nvSpPr>
          <p:cNvPr id="263" name="六角形 262">
            <a:extLst>
              <a:ext uri="{FF2B5EF4-FFF2-40B4-BE49-F238E27FC236}">
                <a16:creationId xmlns:a16="http://schemas.microsoft.com/office/drawing/2014/main" id="{6BADF691-6ACD-E2D8-2449-63638C0C5B50}"/>
              </a:ext>
            </a:extLst>
          </p:cNvPr>
          <p:cNvSpPr/>
          <p:nvPr/>
        </p:nvSpPr>
        <p:spPr>
          <a:xfrm>
            <a:off x="196782" y="1225384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4" name="六角形 263">
            <a:extLst>
              <a:ext uri="{FF2B5EF4-FFF2-40B4-BE49-F238E27FC236}">
                <a16:creationId xmlns:a16="http://schemas.microsoft.com/office/drawing/2014/main" id="{C5FED397-6FD2-2FF6-07C6-6189960216B7}"/>
              </a:ext>
            </a:extLst>
          </p:cNvPr>
          <p:cNvSpPr/>
          <p:nvPr/>
        </p:nvSpPr>
        <p:spPr>
          <a:xfrm>
            <a:off x="5372800" y="1030750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7" name="テキスト ボックス 266">
            <a:extLst>
              <a:ext uri="{FF2B5EF4-FFF2-40B4-BE49-F238E27FC236}">
                <a16:creationId xmlns:a16="http://schemas.microsoft.com/office/drawing/2014/main" id="{C24A0E3B-F9CB-EDDE-D0DA-8C1A36D65221}"/>
              </a:ext>
            </a:extLst>
          </p:cNvPr>
          <p:cNvSpPr txBox="1"/>
          <p:nvPr/>
        </p:nvSpPr>
        <p:spPr>
          <a:xfrm>
            <a:off x="5294301" y="10254414"/>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a:t>
            </a:r>
            <a:endParaRPr lang="en-US" altLang="ja-JP" sz="900" dirty="0">
              <a:latin typeface="游ゴシック" panose="020B0400000000000000" pitchFamily="50" charset="-128"/>
              <a:ea typeface="游ゴシック" panose="020B0400000000000000" pitchFamily="50" charset="-128"/>
            </a:endParaRPr>
          </a:p>
        </p:txBody>
      </p:sp>
      <p:sp>
        <p:nvSpPr>
          <p:cNvPr id="268" name="テキスト ボックス 267">
            <a:extLst>
              <a:ext uri="{FF2B5EF4-FFF2-40B4-BE49-F238E27FC236}">
                <a16:creationId xmlns:a16="http://schemas.microsoft.com/office/drawing/2014/main" id="{EA65BE4F-0D26-99F4-F67D-5BAD65B3C90D}"/>
              </a:ext>
            </a:extLst>
          </p:cNvPr>
          <p:cNvSpPr txBox="1"/>
          <p:nvPr/>
        </p:nvSpPr>
        <p:spPr>
          <a:xfrm>
            <a:off x="4352979" y="9574193"/>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endParaRPr lang="en-US" altLang="ja-JP" sz="900" dirty="0">
              <a:latin typeface="游ゴシック" panose="020B0400000000000000" pitchFamily="50" charset="-128"/>
              <a:ea typeface="游ゴシック" panose="020B0400000000000000" pitchFamily="50" charset="-128"/>
            </a:endParaRPr>
          </a:p>
        </p:txBody>
      </p:sp>
      <p:sp>
        <p:nvSpPr>
          <p:cNvPr id="272" name="テキスト ボックス 271">
            <a:extLst>
              <a:ext uri="{FF2B5EF4-FFF2-40B4-BE49-F238E27FC236}">
                <a16:creationId xmlns:a16="http://schemas.microsoft.com/office/drawing/2014/main" id="{97DE75D3-2A24-99EF-04D8-E464D4D405C1}"/>
              </a:ext>
            </a:extLst>
          </p:cNvPr>
          <p:cNvSpPr txBox="1"/>
          <p:nvPr/>
        </p:nvSpPr>
        <p:spPr>
          <a:xfrm>
            <a:off x="124829" y="12207077"/>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endParaRPr lang="en-US" altLang="ja-JP" sz="900" dirty="0">
              <a:latin typeface="游ゴシック" panose="020B0400000000000000" pitchFamily="50" charset="-128"/>
              <a:ea typeface="游ゴシック" panose="020B0400000000000000" pitchFamily="50" charset="-128"/>
            </a:endParaRPr>
          </a:p>
        </p:txBody>
      </p:sp>
      <p:sp>
        <p:nvSpPr>
          <p:cNvPr id="281" name="六角形 280">
            <a:extLst>
              <a:ext uri="{FF2B5EF4-FFF2-40B4-BE49-F238E27FC236}">
                <a16:creationId xmlns:a16="http://schemas.microsoft.com/office/drawing/2014/main" id="{7B6F5AC4-BB8C-BA3E-FDDA-EC65997CB5B7}"/>
              </a:ext>
            </a:extLst>
          </p:cNvPr>
          <p:cNvSpPr/>
          <p:nvPr/>
        </p:nvSpPr>
        <p:spPr>
          <a:xfrm>
            <a:off x="958328" y="961077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2" name="六角形 281">
            <a:extLst>
              <a:ext uri="{FF2B5EF4-FFF2-40B4-BE49-F238E27FC236}">
                <a16:creationId xmlns:a16="http://schemas.microsoft.com/office/drawing/2014/main" id="{DD042A21-3508-56B6-CC62-80098B5C0833}"/>
              </a:ext>
            </a:extLst>
          </p:cNvPr>
          <p:cNvSpPr/>
          <p:nvPr/>
        </p:nvSpPr>
        <p:spPr>
          <a:xfrm>
            <a:off x="216473" y="1103299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3" name="六角形 282">
            <a:extLst>
              <a:ext uri="{FF2B5EF4-FFF2-40B4-BE49-F238E27FC236}">
                <a16:creationId xmlns:a16="http://schemas.microsoft.com/office/drawing/2014/main" id="{78E87C2F-A3AB-5457-B613-B15355BA4E44}"/>
              </a:ext>
            </a:extLst>
          </p:cNvPr>
          <p:cNvSpPr/>
          <p:nvPr/>
        </p:nvSpPr>
        <p:spPr>
          <a:xfrm>
            <a:off x="5717764" y="1105033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0" name="テキスト ボックス 279">
            <a:extLst>
              <a:ext uri="{FF2B5EF4-FFF2-40B4-BE49-F238E27FC236}">
                <a16:creationId xmlns:a16="http://schemas.microsoft.com/office/drawing/2014/main" id="{50E4987B-C517-A0A1-6E2B-B757EB3EE798}"/>
              </a:ext>
            </a:extLst>
          </p:cNvPr>
          <p:cNvSpPr txBox="1"/>
          <p:nvPr/>
        </p:nvSpPr>
        <p:spPr>
          <a:xfrm>
            <a:off x="143879" y="10985725"/>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endParaRPr lang="en-US" altLang="ja-JP" sz="900" dirty="0">
              <a:latin typeface="游ゴシック" panose="020B0400000000000000" pitchFamily="50" charset="-128"/>
              <a:ea typeface="游ゴシック" panose="020B0400000000000000" pitchFamily="50" charset="-128"/>
            </a:endParaRPr>
          </a:p>
        </p:txBody>
      </p:sp>
      <p:sp>
        <p:nvSpPr>
          <p:cNvPr id="302" name="テキスト ボックス 301">
            <a:extLst>
              <a:ext uri="{FF2B5EF4-FFF2-40B4-BE49-F238E27FC236}">
                <a16:creationId xmlns:a16="http://schemas.microsoft.com/office/drawing/2014/main" id="{84B68485-FF82-34F1-793D-6241EF51C5FC}"/>
              </a:ext>
            </a:extLst>
          </p:cNvPr>
          <p:cNvSpPr txBox="1"/>
          <p:nvPr/>
        </p:nvSpPr>
        <p:spPr>
          <a:xfrm>
            <a:off x="898272" y="9569052"/>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07</a:t>
            </a:r>
            <a:endParaRPr lang="en-US" altLang="ja-JP" sz="900" dirty="0">
              <a:latin typeface="游ゴシック" panose="020B0400000000000000" pitchFamily="50" charset="-128"/>
              <a:ea typeface="游ゴシック" panose="020B0400000000000000" pitchFamily="50" charset="-128"/>
            </a:endParaRPr>
          </a:p>
        </p:txBody>
      </p:sp>
      <p:sp>
        <p:nvSpPr>
          <p:cNvPr id="307" name="テキスト ボックス 306">
            <a:extLst>
              <a:ext uri="{FF2B5EF4-FFF2-40B4-BE49-F238E27FC236}">
                <a16:creationId xmlns:a16="http://schemas.microsoft.com/office/drawing/2014/main" id="{E34D855E-74FB-C973-FDB6-39757E0F41F5}"/>
              </a:ext>
            </a:extLst>
          </p:cNvPr>
          <p:cNvSpPr txBox="1"/>
          <p:nvPr/>
        </p:nvSpPr>
        <p:spPr>
          <a:xfrm>
            <a:off x="5663520" y="11004911"/>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endParaRPr lang="en-US" altLang="ja-JP" sz="900" dirty="0">
              <a:latin typeface="游ゴシック" panose="020B0400000000000000" pitchFamily="50" charset="-128"/>
              <a:ea typeface="游ゴシック" panose="020B0400000000000000" pitchFamily="50" charset="-128"/>
            </a:endParaRPr>
          </a:p>
        </p:txBody>
      </p:sp>
      <p:cxnSp>
        <p:nvCxnSpPr>
          <p:cNvPr id="308" name="直線コネクタ 307">
            <a:extLst>
              <a:ext uri="{FF2B5EF4-FFF2-40B4-BE49-F238E27FC236}">
                <a16:creationId xmlns:a16="http://schemas.microsoft.com/office/drawing/2014/main" id="{D12CD764-5B69-F61F-1160-C0484584DDC4}"/>
              </a:ext>
            </a:extLst>
          </p:cNvPr>
          <p:cNvCxnSpPr>
            <a:cxnSpLocks/>
          </p:cNvCxnSpPr>
          <p:nvPr/>
        </p:nvCxnSpPr>
        <p:spPr>
          <a:xfrm>
            <a:off x="584200" y="10102850"/>
            <a:ext cx="914125" cy="15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6" name="六角形 305">
            <a:extLst>
              <a:ext uri="{FF2B5EF4-FFF2-40B4-BE49-F238E27FC236}">
                <a16:creationId xmlns:a16="http://schemas.microsoft.com/office/drawing/2014/main" id="{4C51B09F-EF34-A43C-737A-167FACF67820}"/>
              </a:ext>
            </a:extLst>
          </p:cNvPr>
          <p:cNvSpPr/>
          <p:nvPr/>
        </p:nvSpPr>
        <p:spPr>
          <a:xfrm>
            <a:off x="309729" y="989339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2" name="テキスト ボックス 2051">
            <a:extLst>
              <a:ext uri="{FF2B5EF4-FFF2-40B4-BE49-F238E27FC236}">
                <a16:creationId xmlns:a16="http://schemas.microsoft.com/office/drawing/2014/main" id="{B5E5DC27-0E92-CFE8-1EF0-DBD3C1836851}"/>
              </a:ext>
            </a:extLst>
          </p:cNvPr>
          <p:cNvSpPr txBox="1"/>
          <p:nvPr/>
        </p:nvSpPr>
        <p:spPr>
          <a:xfrm>
            <a:off x="244222" y="9850278"/>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endParaRPr lang="en-US" altLang="ja-JP" sz="900" dirty="0">
              <a:latin typeface="游ゴシック" panose="020B0400000000000000" pitchFamily="50" charset="-128"/>
              <a:ea typeface="游ゴシック" panose="020B0400000000000000" pitchFamily="50" charset="-128"/>
            </a:endParaRPr>
          </a:p>
        </p:txBody>
      </p:sp>
      <p:cxnSp>
        <p:nvCxnSpPr>
          <p:cNvPr id="2057" name="直線コネクタ 2056">
            <a:extLst>
              <a:ext uri="{FF2B5EF4-FFF2-40B4-BE49-F238E27FC236}">
                <a16:creationId xmlns:a16="http://schemas.microsoft.com/office/drawing/2014/main" id="{C961150A-5F1B-D18D-F173-94E236E71691}"/>
              </a:ext>
            </a:extLst>
          </p:cNvPr>
          <p:cNvCxnSpPr>
            <a:cxnSpLocks/>
          </p:cNvCxnSpPr>
          <p:nvPr/>
        </p:nvCxnSpPr>
        <p:spPr>
          <a:xfrm flipV="1">
            <a:off x="915681" y="12785014"/>
            <a:ext cx="494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5" name="六角形 304">
            <a:extLst>
              <a:ext uri="{FF2B5EF4-FFF2-40B4-BE49-F238E27FC236}">
                <a16:creationId xmlns:a16="http://schemas.microsoft.com/office/drawing/2014/main" id="{F7D02E52-BFB6-D7A0-B965-6A852DC3D9E3}"/>
              </a:ext>
            </a:extLst>
          </p:cNvPr>
          <p:cNvSpPr/>
          <p:nvPr/>
        </p:nvSpPr>
        <p:spPr>
          <a:xfrm>
            <a:off x="595832" y="1331532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3" name="テキスト ボックス 2052">
            <a:extLst>
              <a:ext uri="{FF2B5EF4-FFF2-40B4-BE49-F238E27FC236}">
                <a16:creationId xmlns:a16="http://schemas.microsoft.com/office/drawing/2014/main" id="{709C93CC-CC2D-8CA5-32BD-B7A8AC512E53}"/>
              </a:ext>
            </a:extLst>
          </p:cNvPr>
          <p:cNvSpPr txBox="1"/>
          <p:nvPr/>
        </p:nvSpPr>
        <p:spPr>
          <a:xfrm>
            <a:off x="526929" y="13268609"/>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endParaRPr lang="en-US" altLang="ja-JP" sz="9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86083806"/>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38898</TotalTime>
  <Words>4718</Words>
  <Application>Microsoft Office PowerPoint</Application>
  <PresentationFormat>ユーザー設定</PresentationFormat>
  <Paragraphs>452</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Roboto Condensed</vt:lpstr>
      <vt:lpstr>Cascadia Code</vt:lpstr>
      <vt:lpstr>Arial</vt:lpstr>
      <vt:lpstr>Roboto Black</vt:lpstr>
      <vt:lpstr>Arial Narrow Bold</vt:lpstr>
      <vt:lpstr>游ゴシック</vt:lpstr>
      <vt:lpstr>HG創英ﾌﾟﾚｾﾞﾝｽEB</vt:lpstr>
      <vt:lpstr>Bahnschrift SemiCondensed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92</cp:revision>
  <cp:lastPrinted>2025-07-02T09:54:40Z</cp:lastPrinted>
  <dcterms:modified xsi:type="dcterms:W3CDTF">2025-07-12T02:38:07Z</dcterms:modified>
</cp:coreProperties>
</file>